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2" r:id="rId6"/>
    <p:sldId id="261" r:id="rId7"/>
    <p:sldId id="263" r:id="rId8"/>
    <p:sldId id="259" r:id="rId9"/>
    <p:sldId id="260" r:id="rId10"/>
  </p:sldIdLst>
  <p:sldSz cx="12192000" cy="6858000"/>
  <p:notesSz cx="6858000" cy="9144000"/>
  <p:defaultTextStyle>
    <a:defPPr>
      <a:defRPr lang="ko-KR"/>
    </a:defPPr>
    <a:lvl1pPr marL="0" indent="0" algn="l" defTabSz="914400">
      <a:buNone/>
      <a:defRPr lang="ko-KR" sz="1800" baseline="0" smtClean="0">
        <a:solidFill>
          <a:srgbClr val="000000"/>
        </a:solidFill>
        <a:latin typeface="+mn-lt"/>
        <a:ea typeface="+mn-ea"/>
      </a:defRPr>
    </a:lvl1pPr>
    <a:lvl2pPr marL="457200" lvl="1" indent="0" defTabSz="914400">
      <a:defRPr lang="ko-KR" smtClean="0"/>
    </a:lvl2pPr>
    <a:lvl3pPr marL="914400" lvl="2" indent="0" defTabSz="914400">
      <a:defRPr lang="ko-KR" smtClean="0"/>
    </a:lvl3pPr>
    <a:lvl4pPr marL="1371600" lvl="3" indent="0" defTabSz="914400">
      <a:defRPr lang="ko-KR" smtClean="0"/>
    </a:lvl4pPr>
    <a:lvl5pPr marL="1828800" lvl="4" indent="0" defTabSz="914400">
      <a:defRPr lang="ko-KR" smtClean="0"/>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Objects="1">
      <p:cViewPr varScale="1">
        <p:scale>
          <a:sx n="51" d="100"/>
          <a:sy n="51" d="100"/>
        </p:scale>
        <p:origin x="-660" y="-8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文本占位符 1"/>
          <p:cNvSpPr txBox="1"/>
          <p:nvPr>
            <p:ph type="ctrTitle" hasCustomPrompt="1"/>
          </p:nvPr>
        </p:nvSpPr>
        <p:spPr>
          <a:xfrm>
            <a:off x="914400" y="2131060"/>
            <a:ext cx="10363835" cy="1471930"/>
          </a:xfrm>
          <a:prstGeom prst="rect">
            <a:avLst/>
          </a:prstGeom>
        </p:spPr>
        <p:txBody>
          <a:bodyPr vert="horz" wrap="square" lIns="91440" tIns="45720" rIns="91440" bIns="45720" anchor="b">
            <a:normAutofit/>
          </a:bodyPr>
          <a:lstStyle/>
          <a:p>
            <a:pPr marL="0" indent="0" algn="ctr" defTabSz="508000" fontAlgn="auto">
              <a:lnSpc>
                <a:spcPct val="100000"/>
              </a:lnSpc>
              <a:spcBef>
                <a:spcPts val="0"/>
              </a:spcBef>
              <a:spcAft>
                <a:spcPts val="0"/>
              </a:spcAft>
              <a:buFontTx/>
              <a:buNone/>
            </a:pPr>
            <a:r>
              <a:rPr lang="en-US" altLang="ko-KR" sz="5865" b="0" strike="noStrike" cap="none" dirty="0" smtClean="0">
                <a:solidFill>
                  <a:schemeClr val="tx1"/>
                </a:solidFill>
                <a:latin typeface="Calibri" panose="020F0502020204030204" charset="0"/>
                <a:ea typeface="宋体" panose="02010600030101010101" pitchFamily="2" charset="-122"/>
              </a:rPr>
              <a:t>编辑母版标题样式</a:t>
            </a:r>
            <a:endParaRPr lang="ko-KR" altLang="en-US" sz="5865" b="0" strike="noStrike" cap="none" dirty="0" smtClean="0">
              <a:solidFill>
                <a:schemeClr val="tx1"/>
              </a:solidFill>
              <a:latin typeface="Calibri" panose="020F0502020204030204" charset="0"/>
              <a:ea typeface="宋体" panose="02010600030101010101" pitchFamily="2" charset="-122"/>
            </a:endParaRPr>
          </a:p>
        </p:txBody>
      </p:sp>
      <p:sp>
        <p:nvSpPr>
          <p:cNvPr id="3" name="副标题 2"/>
          <p:cNvSpPr txBox="1"/>
          <p:nvPr>
            <p:ph type="subTitle" idx="1" hasCustomPrompt="1"/>
          </p:nvPr>
        </p:nvSpPr>
        <p:spPr>
          <a:xfrm>
            <a:off x="1828800" y="3886200"/>
            <a:ext cx="8535035" cy="1755775"/>
          </a:xfrm>
          <a:prstGeom prst="rect">
            <a:avLst/>
          </a:prstGeom>
        </p:spPr>
        <p:txBody>
          <a:bodyPr vert="horz" wrap="square" lIns="91440" tIns="45720" rIns="91440" bIns="45720" anchor="t">
            <a:normAutofit/>
          </a:bodyPr>
          <a:lstStyle/>
          <a:p>
            <a:pPr marL="0" indent="0" algn="ctr" defTabSz="508000" fontAlgn="auto">
              <a:lnSpc>
                <a:spcPct val="100000"/>
              </a:lnSpc>
              <a:spcBef>
                <a:spcPts val="0"/>
              </a:spcBef>
              <a:spcAft>
                <a:spcPts val="0"/>
              </a:spcAft>
              <a:buFontTx/>
              <a:buNone/>
            </a:pPr>
            <a:r>
              <a:rPr lang="en-US" altLang="ko-KR" sz="3200" b="0" strike="noStrike" cap="none" dirty="0" smtClean="0">
                <a:solidFill>
                  <a:schemeClr val="tx1"/>
                </a:solidFill>
                <a:latin typeface="Calibri" panose="020F0502020204030204" charset="0"/>
                <a:ea typeface="宋体" panose="02010600030101010101" pitchFamily="2" charset="-122"/>
              </a:rPr>
              <a:t>编辑母版副标题样式</a:t>
            </a:r>
            <a:endParaRPr lang="ko-KR" altLang="en-US" sz="3200" b="0" strike="noStrike" cap="none" dirty="0" smtClean="0">
              <a:solidFill>
                <a:schemeClr val="tx1"/>
              </a:solidFill>
              <a:latin typeface="Calibri" panose="020F0502020204030204" charset="0"/>
              <a:ea typeface="宋体" panose="02010600030101010101" pitchFamily="2" charset="-122"/>
            </a:endParaRPr>
          </a:p>
        </p:txBody>
      </p:sp>
      <p:sp>
        <p:nvSpPr>
          <p:cNvPr id="4" name="幻灯片编号占位符 3"/>
          <p:cNvSpPr txBox="1"/>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strike="noStrike" cap="none" dirty="0" smtClean="0">
                <a:solidFill>
                  <a:srgbClr val="898989"/>
                </a:solidFill>
                <a:latin typeface="Calibri" panose="020F0502020204030204" charset="0"/>
                <a:ea typeface="宋体" panose="02010600030101010101" pitchFamily="2" charset="-122"/>
              </a:rPr>
            </a:fld>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
        <p:nvSpPr>
          <p:cNvPr id="5" name="日期占位符 4"/>
          <p:cNvSpPr txBox="1"/>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en-GB" altLang="en-US" sz="1200" b="0" strike="noStrike" cap="none" dirty="0" smtClean="0">
                <a:solidFill>
                  <a:srgbClr val="898989"/>
                </a:solidFill>
                <a:latin typeface="Calibri" panose="020F0502020204030204" charset="0"/>
                <a:ea typeface="宋体" panose="02010600030101010101" pitchFamily="2" charset="-122"/>
              </a:rPr>
            </a:fld>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
        <p:nvSpPr>
          <p:cNvPr id="6" name="页脚占位符 5"/>
          <p:cNvSpPr txBox="1"/>
          <p:nvPr>
            <p:ph type="ftr" idx="11"/>
          </p:nvPr>
        </p:nvSpPr>
        <p:spPr>
          <a:xfrm>
            <a:off x="4267200" y="6263640"/>
            <a:ext cx="3658235"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标题和竖排文本">
    <p:spTree>
      <p:nvGrpSpPr>
        <p:cNvPr id="1" name=""/>
        <p:cNvGrpSpPr/>
        <p:nvPr/>
      </p:nvGrpSpPr>
      <p:grpSpPr>
        <a:xfrm>
          <a:off x="0" y="0"/>
          <a:ext cx="0" cy="0"/>
          <a:chOff x="0" y="0"/>
          <a:chExt cx="0" cy="0"/>
        </a:xfrm>
      </p:grpSpPr>
      <p:sp>
        <p:nvSpPr>
          <p:cNvPr id="2" name="文本占位符 1"/>
          <p:cNvSpPr txBox="1"/>
          <p:nvPr>
            <p:ph type="title" hasCustomPrompt="1"/>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r>
              <a:rPr lang="en-US" altLang="ko-KR" sz="5865" b="0" strike="noStrike" cap="none" dirty="0" smtClean="0">
                <a:solidFill>
                  <a:schemeClr val="tx1"/>
                </a:solidFill>
                <a:latin typeface="Calibri" panose="020F0502020204030204" charset="0"/>
                <a:ea typeface="宋体" panose="02010600030101010101" pitchFamily="2" charset="-122"/>
              </a:rPr>
              <a:t>编辑母版标题样式</a:t>
            </a:r>
            <a:endParaRPr lang="ko-KR" altLang="en-US" sz="5865" b="0" strike="noStrike" cap="none" dirty="0" smtClean="0">
              <a:solidFill>
                <a:schemeClr val="tx1"/>
              </a:solidFill>
              <a:latin typeface="Calibri" panose="020F0502020204030204" charset="0"/>
              <a:ea typeface="宋体" panose="02010600030101010101" pitchFamily="2" charset="-122"/>
            </a:endParaRPr>
          </a:p>
        </p:txBody>
      </p:sp>
      <p:sp>
        <p:nvSpPr>
          <p:cNvPr id="3" name="文本占位符（竖排） 2"/>
          <p:cNvSpPr txBox="1"/>
          <p:nvPr>
            <p:ph type="body" orient="vert" idx="1"/>
          </p:nvPr>
        </p:nvSpPr>
        <p:spPr>
          <a:xfrm>
            <a:off x="609600" y="1600200"/>
            <a:ext cx="10973435" cy="4526915"/>
          </a:xfrm>
          <a:prstGeom prst="rect">
            <a:avLst/>
          </a:prstGeom>
        </p:spPr>
        <p:txBody>
          <a:bodyPr vert="eaVert" wrap="square" lIns="91440" tIns="45720" rIns="91440" bIns="45720" anchor="t">
            <a:normAutofit/>
          </a:bodyPr>
          <a:lstStyle/>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800" b="0" strike="noStrike" cap="none" dirty="0" smtClean="0">
                <a:solidFill>
                  <a:schemeClr val="tx1"/>
                </a:solidFill>
                <a:latin typeface="Calibri" panose="020F0502020204030204" charset="0"/>
                <a:ea typeface="宋体" panose="02010600030101010101" pitchFamily="2" charset="-122"/>
              </a:rPr>
              <a:t>单击此处编辑母版文本样式</a:t>
            </a:r>
            <a:endParaRPr lang="ko-KR" altLang="en-US" sz="2800" b="0" strike="noStrike" cap="none" dirty="0" smtClean="0">
              <a:solidFill>
                <a:schemeClr val="tx1"/>
              </a:solidFill>
              <a:latin typeface="Calibri" panose="020F0502020204030204" charset="0"/>
              <a:ea typeface="宋体" panose="02010600030101010101" pitchFamily="2" charset="-122"/>
            </a:endParaRPr>
          </a:p>
          <a:p>
            <a:pPr marL="685800" indent="-228600" algn="l" defTabSz="508000" fontAlgn="auto">
              <a:lnSpc>
                <a:spcPct val="90000"/>
              </a:lnSpc>
              <a:spcBef>
                <a:spcPts val="0"/>
              </a:spcBef>
              <a:spcAft>
                <a:spcPts val="0"/>
              </a:spcAft>
              <a:buFont typeface="宋体" panose="02010600030101010101" pitchFamily="2" charset="-122"/>
              <a:buChar char="•"/>
            </a:pPr>
            <a:r>
              <a:rPr lang="en-US" altLang="ko-KR" sz="2400" b="0" strike="noStrike" cap="none" dirty="0" smtClean="0">
                <a:solidFill>
                  <a:schemeClr val="tx1"/>
                </a:solidFill>
                <a:latin typeface="Calibri" panose="020F0502020204030204" charset="0"/>
                <a:ea typeface="宋体" panose="02010600030101010101" pitchFamily="2" charset="-122"/>
              </a:rPr>
              <a:t>第二级</a:t>
            </a:r>
            <a:endParaRPr lang="ko-KR" altLang="en-US" sz="2400" b="0" strike="noStrike" cap="none" dirty="0" smtClean="0">
              <a:solidFill>
                <a:schemeClr val="tx1"/>
              </a:solidFill>
              <a:latin typeface="Calibri" panose="020F0502020204030204" charset="0"/>
              <a:ea typeface="宋体" panose="02010600030101010101" pitchFamily="2" charset="-122"/>
            </a:endParaRPr>
          </a:p>
          <a:p>
            <a:pPr marL="1143000" indent="-228600" algn="l" defTabSz="508000" fontAlgn="auto">
              <a:lnSpc>
                <a:spcPct val="90000"/>
              </a:lnSpc>
              <a:spcBef>
                <a:spcPts val="0"/>
              </a:spcBef>
              <a:spcAft>
                <a:spcPts val="0"/>
              </a:spcAft>
              <a:buFont typeface="宋体" panose="02010600030101010101" pitchFamily="2" charset="-122"/>
              <a:buChar char="•"/>
            </a:pPr>
            <a:r>
              <a:rPr lang="en-US" altLang="ko-KR" sz="2000" b="0" strike="noStrike" cap="none" dirty="0" smtClean="0">
                <a:solidFill>
                  <a:schemeClr val="tx1"/>
                </a:solidFill>
                <a:latin typeface="Calibri" panose="020F0502020204030204" charset="0"/>
                <a:ea typeface="宋体" panose="02010600030101010101" pitchFamily="2" charset="-122"/>
              </a:rPr>
              <a:t>第三级</a:t>
            </a:r>
            <a:endParaRPr lang="ko-KR" altLang="en-US" sz="2000" b="0" strike="noStrike" cap="none" dirty="0" smtClean="0">
              <a:solidFill>
                <a:schemeClr val="tx1"/>
              </a:solidFill>
              <a:latin typeface="Calibri" panose="020F0502020204030204" charset="0"/>
              <a:ea typeface="宋体" panose="02010600030101010101" pitchFamily="2" charset="-122"/>
            </a:endParaRPr>
          </a:p>
          <a:p>
            <a:pPr marL="1600200" indent="-228600" algn="l" defTabSz="508000" fontAlgn="auto">
              <a:lnSpc>
                <a:spcPct val="90000"/>
              </a:lnSpc>
              <a:spcBef>
                <a:spcPts val="0"/>
              </a:spcBef>
              <a:spcAft>
                <a:spcPts val="0"/>
              </a:spcAft>
              <a:buFont typeface="宋体" panose="02010600030101010101" pitchFamily="2" charset="-122"/>
              <a:buChar char="•"/>
            </a:pPr>
            <a:r>
              <a:rPr lang="en-US" altLang="ko-KR" sz="1800" b="0" strike="noStrike" cap="none" dirty="0" smtClean="0">
                <a:solidFill>
                  <a:schemeClr val="tx1"/>
                </a:solidFill>
                <a:latin typeface="Calibri" panose="020F0502020204030204" charset="0"/>
                <a:ea typeface="宋体" panose="02010600030101010101" pitchFamily="2" charset="-122"/>
              </a:rPr>
              <a:t>第四级</a:t>
            </a:r>
            <a:endParaRPr lang="ko-KR" altLang="en-US" sz="1800" b="0" strike="noStrike" cap="none" dirty="0" smtClean="0">
              <a:solidFill>
                <a:schemeClr val="tx1"/>
              </a:solidFill>
              <a:latin typeface="Calibri" panose="020F0502020204030204" charset="0"/>
              <a:ea typeface="宋体" panose="02010600030101010101" pitchFamily="2" charset="-122"/>
            </a:endParaRPr>
          </a:p>
          <a:p>
            <a:pPr marL="2057400" indent="-228600" algn="l" defTabSz="508000" fontAlgn="auto">
              <a:lnSpc>
                <a:spcPct val="90000"/>
              </a:lnSpc>
              <a:spcBef>
                <a:spcPts val="0"/>
              </a:spcBef>
              <a:spcAft>
                <a:spcPts val="0"/>
              </a:spcAft>
              <a:buFont typeface="宋体" panose="02010600030101010101" pitchFamily="2" charset="-122"/>
              <a:buChar char="•"/>
            </a:pPr>
            <a:r>
              <a:rPr lang="en-US" altLang="ko-KR" sz="1600" b="0" strike="noStrike" cap="none" dirty="0" smtClean="0">
                <a:solidFill>
                  <a:schemeClr val="tx1"/>
                </a:solidFill>
                <a:latin typeface="Calibri" panose="020F0502020204030204" charset="0"/>
                <a:ea typeface="宋体" panose="02010600030101010101" pitchFamily="2" charset="-122"/>
              </a:rPr>
              <a:t>第五级</a:t>
            </a:r>
            <a:endParaRPr lang="ko-KR" altLang="en-US" sz="1600" b="0" strike="noStrike" cap="none" dirty="0" smtClean="0">
              <a:solidFill>
                <a:schemeClr val="tx1"/>
              </a:solidFill>
              <a:latin typeface="Calibri" panose="020F0502020204030204" charset="0"/>
              <a:ea typeface="宋体" panose="02010600030101010101" pitchFamily="2" charset="-122"/>
            </a:endParaRPr>
          </a:p>
        </p:txBody>
      </p:sp>
      <p:sp>
        <p:nvSpPr>
          <p:cNvPr id="4" name="幻灯片编号占位符 3"/>
          <p:cNvSpPr txBox="1"/>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strike="noStrike" cap="none" dirty="0" smtClean="0">
                <a:solidFill>
                  <a:srgbClr val="898989"/>
                </a:solidFill>
                <a:latin typeface="Calibri" panose="020F0502020204030204" charset="0"/>
                <a:ea typeface="宋体" panose="02010600030101010101" pitchFamily="2" charset="-122"/>
              </a:rPr>
            </a:fld>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
        <p:nvSpPr>
          <p:cNvPr id="5" name="日期占位符 4"/>
          <p:cNvSpPr txBox="1"/>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en-GB" altLang="en-US" sz="1200" b="0" strike="noStrike" cap="none" dirty="0" smtClean="0">
                <a:solidFill>
                  <a:srgbClr val="898989"/>
                </a:solidFill>
                <a:latin typeface="Calibri" panose="020F0502020204030204" charset="0"/>
                <a:ea typeface="宋体" panose="02010600030101010101" pitchFamily="2" charset="-122"/>
              </a:rPr>
            </a:fld>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
        <p:nvSpPr>
          <p:cNvPr id="6" name="页脚占位符 5"/>
          <p:cNvSpPr txBox="1"/>
          <p:nvPr>
            <p:ph type="ftr" idx="11"/>
          </p:nvPr>
        </p:nvSpPr>
        <p:spPr>
          <a:xfrm>
            <a:off x="4267200" y="6263640"/>
            <a:ext cx="3658235"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具有文本的垂直标题">
    <p:spTree>
      <p:nvGrpSpPr>
        <p:cNvPr id="1" name=""/>
        <p:cNvGrpSpPr/>
        <p:nvPr/>
      </p:nvGrpSpPr>
      <p:grpSpPr>
        <a:xfrm>
          <a:off x="0" y="0"/>
          <a:ext cx="0" cy="0"/>
          <a:chOff x="0" y="0"/>
          <a:chExt cx="0" cy="0"/>
        </a:xfrm>
      </p:grpSpPr>
      <p:sp>
        <p:nvSpPr>
          <p:cNvPr id="2" name="竖排标题 1"/>
          <p:cNvSpPr txBox="1"/>
          <p:nvPr>
            <p:ph type="title" orient="vert" hasCustomPrompt="1"/>
          </p:nvPr>
        </p:nvSpPr>
        <p:spPr>
          <a:xfrm>
            <a:off x="8839200" y="274320"/>
            <a:ext cx="2743835" cy="5852795"/>
          </a:xfrm>
          <a:prstGeom prst="rect">
            <a:avLst/>
          </a:prstGeom>
        </p:spPr>
        <p:txBody>
          <a:bodyPr vert="eaVert" wrap="square" lIns="91440" tIns="45720" rIns="91440" bIns="45720" anchor="ctr">
            <a:normAutofit/>
          </a:bodyPr>
          <a:lstStyle/>
          <a:p>
            <a:pPr marL="0" indent="0" algn="l" defTabSz="508000" fontAlgn="auto">
              <a:lnSpc>
                <a:spcPct val="100000"/>
              </a:lnSpc>
              <a:spcBef>
                <a:spcPts val="0"/>
              </a:spcBef>
              <a:spcAft>
                <a:spcPts val="0"/>
              </a:spcAft>
              <a:buFontTx/>
              <a:buNone/>
            </a:pPr>
            <a:r>
              <a:rPr lang="en-US" altLang="ko-KR" sz="5865" b="0" strike="noStrike" cap="none" dirty="0" smtClean="0">
                <a:solidFill>
                  <a:schemeClr val="tx1"/>
                </a:solidFill>
                <a:latin typeface="Calibri" panose="020F0502020204030204" charset="0"/>
                <a:ea typeface="宋体" panose="02010600030101010101" pitchFamily="2" charset="-122"/>
              </a:rPr>
              <a:t>编辑母版副标题样式</a:t>
            </a:r>
            <a:endParaRPr lang="ko-KR" altLang="en-US" sz="5865" b="0" strike="noStrike" cap="none" dirty="0" smtClean="0">
              <a:solidFill>
                <a:schemeClr val="tx1"/>
              </a:solidFill>
              <a:latin typeface="Calibri" panose="020F0502020204030204" charset="0"/>
              <a:ea typeface="宋体" panose="02010600030101010101" pitchFamily="2" charset="-122"/>
            </a:endParaRPr>
          </a:p>
        </p:txBody>
      </p:sp>
      <p:sp>
        <p:nvSpPr>
          <p:cNvPr id="3" name="文本占位符（竖排） 2"/>
          <p:cNvSpPr txBox="1"/>
          <p:nvPr>
            <p:ph type="body" orient="vert" idx="1"/>
          </p:nvPr>
        </p:nvSpPr>
        <p:spPr>
          <a:xfrm>
            <a:off x="609600" y="274320"/>
            <a:ext cx="8034655" cy="5852795"/>
          </a:xfrm>
          <a:prstGeom prst="rect">
            <a:avLst/>
          </a:prstGeom>
        </p:spPr>
        <p:txBody>
          <a:bodyPr vert="eaVert" wrap="square" lIns="91440" tIns="45720" rIns="91440" bIns="45720" anchor="t">
            <a:normAutofit/>
          </a:bodyPr>
          <a:lstStyle/>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800" b="0" strike="noStrike" cap="none" dirty="0" smtClean="0">
                <a:solidFill>
                  <a:schemeClr val="tx1"/>
                </a:solidFill>
                <a:latin typeface="Calibri" panose="020F0502020204030204" charset="0"/>
                <a:ea typeface="宋体" panose="02010600030101010101" pitchFamily="2" charset="-122"/>
              </a:rPr>
              <a:t>单击此处编辑母版文本样式</a:t>
            </a:r>
            <a:endParaRPr lang="ko-KR" altLang="en-US" sz="2800" b="0" strike="noStrike" cap="none" dirty="0" smtClean="0">
              <a:solidFill>
                <a:schemeClr val="tx1"/>
              </a:solidFill>
              <a:latin typeface="Calibri" panose="020F0502020204030204" charset="0"/>
              <a:ea typeface="宋体" panose="02010600030101010101" pitchFamily="2" charset="-122"/>
            </a:endParaRPr>
          </a:p>
          <a:p>
            <a:pPr marL="685800" indent="-228600" algn="l" defTabSz="508000" fontAlgn="auto">
              <a:lnSpc>
                <a:spcPct val="90000"/>
              </a:lnSpc>
              <a:spcBef>
                <a:spcPts val="0"/>
              </a:spcBef>
              <a:spcAft>
                <a:spcPts val="0"/>
              </a:spcAft>
              <a:buFont typeface="宋体" panose="02010600030101010101" pitchFamily="2" charset="-122"/>
              <a:buChar char="•"/>
            </a:pPr>
            <a:r>
              <a:rPr lang="en-US" altLang="ko-KR" sz="2400" b="0" strike="noStrike" cap="none" dirty="0" smtClean="0">
                <a:solidFill>
                  <a:schemeClr val="tx1"/>
                </a:solidFill>
                <a:latin typeface="Calibri" panose="020F0502020204030204" charset="0"/>
                <a:ea typeface="宋体" panose="02010600030101010101" pitchFamily="2" charset="-122"/>
              </a:rPr>
              <a:t>第二级</a:t>
            </a:r>
            <a:endParaRPr lang="ko-KR" altLang="en-US" sz="2400" b="0" strike="noStrike" cap="none" dirty="0" smtClean="0">
              <a:solidFill>
                <a:schemeClr val="tx1"/>
              </a:solidFill>
              <a:latin typeface="Calibri" panose="020F0502020204030204" charset="0"/>
              <a:ea typeface="宋体" panose="02010600030101010101" pitchFamily="2" charset="-122"/>
            </a:endParaRPr>
          </a:p>
          <a:p>
            <a:pPr marL="1143000" indent="-228600" algn="l" defTabSz="508000" fontAlgn="auto">
              <a:lnSpc>
                <a:spcPct val="90000"/>
              </a:lnSpc>
              <a:spcBef>
                <a:spcPts val="0"/>
              </a:spcBef>
              <a:spcAft>
                <a:spcPts val="0"/>
              </a:spcAft>
              <a:buFont typeface="宋体" panose="02010600030101010101" pitchFamily="2" charset="-122"/>
              <a:buChar char="•"/>
            </a:pPr>
            <a:r>
              <a:rPr lang="en-US" altLang="ko-KR" sz="2000" b="0" strike="noStrike" cap="none" dirty="0" smtClean="0">
                <a:solidFill>
                  <a:schemeClr val="tx1"/>
                </a:solidFill>
                <a:latin typeface="Calibri" panose="020F0502020204030204" charset="0"/>
                <a:ea typeface="宋体" panose="02010600030101010101" pitchFamily="2" charset="-122"/>
              </a:rPr>
              <a:t>第三级</a:t>
            </a:r>
            <a:endParaRPr lang="ko-KR" altLang="en-US" sz="2000" b="0" strike="noStrike" cap="none" dirty="0" smtClean="0">
              <a:solidFill>
                <a:schemeClr val="tx1"/>
              </a:solidFill>
              <a:latin typeface="Calibri" panose="020F0502020204030204" charset="0"/>
              <a:ea typeface="宋体" panose="02010600030101010101" pitchFamily="2" charset="-122"/>
            </a:endParaRPr>
          </a:p>
          <a:p>
            <a:pPr marL="1600200" indent="-228600" algn="l" defTabSz="508000" fontAlgn="auto">
              <a:lnSpc>
                <a:spcPct val="90000"/>
              </a:lnSpc>
              <a:spcBef>
                <a:spcPts val="0"/>
              </a:spcBef>
              <a:spcAft>
                <a:spcPts val="0"/>
              </a:spcAft>
              <a:buFont typeface="宋体" panose="02010600030101010101" pitchFamily="2" charset="-122"/>
              <a:buChar char="•"/>
            </a:pPr>
            <a:r>
              <a:rPr lang="en-US" altLang="ko-KR" sz="1800" b="0" strike="noStrike" cap="none" dirty="0" smtClean="0">
                <a:solidFill>
                  <a:schemeClr val="tx1"/>
                </a:solidFill>
                <a:latin typeface="Calibri" panose="020F0502020204030204" charset="0"/>
                <a:ea typeface="宋体" panose="02010600030101010101" pitchFamily="2" charset="-122"/>
              </a:rPr>
              <a:t>第四级</a:t>
            </a:r>
            <a:endParaRPr lang="ko-KR" altLang="en-US" sz="1800" b="0" strike="noStrike" cap="none" dirty="0" smtClean="0">
              <a:solidFill>
                <a:schemeClr val="tx1"/>
              </a:solidFill>
              <a:latin typeface="Calibri" panose="020F0502020204030204" charset="0"/>
              <a:ea typeface="宋体" panose="02010600030101010101" pitchFamily="2" charset="-122"/>
            </a:endParaRPr>
          </a:p>
          <a:p>
            <a:pPr marL="2057400" indent="-228600" algn="l" defTabSz="508000" fontAlgn="auto">
              <a:lnSpc>
                <a:spcPct val="90000"/>
              </a:lnSpc>
              <a:spcBef>
                <a:spcPts val="0"/>
              </a:spcBef>
              <a:spcAft>
                <a:spcPts val="0"/>
              </a:spcAft>
              <a:buFont typeface="宋体" panose="02010600030101010101" pitchFamily="2" charset="-122"/>
              <a:buChar char="•"/>
            </a:pPr>
            <a:r>
              <a:rPr lang="en-US" altLang="ko-KR" sz="1600" b="0" strike="noStrike" cap="none" dirty="0" smtClean="0">
                <a:solidFill>
                  <a:schemeClr val="tx1"/>
                </a:solidFill>
                <a:latin typeface="Calibri" panose="020F0502020204030204" charset="0"/>
                <a:ea typeface="宋体" panose="02010600030101010101" pitchFamily="2" charset="-122"/>
              </a:rPr>
              <a:t>第五级</a:t>
            </a:r>
            <a:endParaRPr lang="ko-KR" altLang="en-US" sz="1600" b="0" strike="noStrike" cap="none" dirty="0" smtClean="0">
              <a:solidFill>
                <a:schemeClr val="tx1"/>
              </a:solidFill>
              <a:latin typeface="Calibri" panose="020F0502020204030204" charset="0"/>
              <a:ea typeface="宋体" panose="02010600030101010101" pitchFamily="2" charset="-122"/>
            </a:endParaRPr>
          </a:p>
        </p:txBody>
      </p:sp>
      <p:sp>
        <p:nvSpPr>
          <p:cNvPr id="4" name="幻灯片编号占位符 3"/>
          <p:cNvSpPr txBox="1"/>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strike="noStrike" cap="none" dirty="0" smtClean="0">
                <a:solidFill>
                  <a:srgbClr val="898989"/>
                </a:solidFill>
                <a:latin typeface="Calibri" panose="020F0502020204030204" charset="0"/>
                <a:ea typeface="宋体" panose="02010600030101010101" pitchFamily="2" charset="-122"/>
              </a:rPr>
            </a:fld>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
        <p:nvSpPr>
          <p:cNvPr id="5" name="日期占位符 4"/>
          <p:cNvSpPr txBox="1"/>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en-GB" altLang="en-US" sz="1200" b="0" strike="noStrike" cap="none" dirty="0" smtClean="0">
                <a:solidFill>
                  <a:srgbClr val="898989"/>
                </a:solidFill>
                <a:latin typeface="Calibri" panose="020F0502020204030204" charset="0"/>
                <a:ea typeface="宋体" panose="02010600030101010101" pitchFamily="2" charset="-122"/>
              </a:rPr>
            </a:fld>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
        <p:nvSpPr>
          <p:cNvPr id="6" name="页脚占位符 5"/>
          <p:cNvSpPr txBox="1"/>
          <p:nvPr>
            <p:ph type="ftr" idx="11"/>
          </p:nvPr>
        </p:nvSpPr>
        <p:spPr>
          <a:xfrm>
            <a:off x="4267200" y="6263640"/>
            <a:ext cx="3658235"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文本占位符 1"/>
          <p:cNvSpPr txBox="1"/>
          <p:nvPr>
            <p:ph type="title" hasCustomPrompt="1"/>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r>
              <a:rPr lang="en-US" altLang="ko-KR" sz="5865" b="0" strike="noStrike" cap="none" dirty="0" smtClean="0">
                <a:solidFill>
                  <a:schemeClr val="tx1"/>
                </a:solidFill>
                <a:latin typeface="Calibri" panose="020F0502020204030204" charset="0"/>
                <a:ea typeface="宋体" panose="02010600030101010101" pitchFamily="2" charset="-122"/>
              </a:rPr>
              <a:t>编辑母版标题样式</a:t>
            </a:r>
            <a:endParaRPr lang="ko-KR" altLang="en-US" sz="5865" b="0" strike="noStrike" cap="none" dirty="0" smtClean="0">
              <a:solidFill>
                <a:schemeClr val="tx1"/>
              </a:solidFill>
              <a:latin typeface="Calibri" panose="020F0502020204030204" charset="0"/>
              <a:ea typeface="宋体" panose="02010600030101010101" pitchFamily="2" charset="-122"/>
            </a:endParaRPr>
          </a:p>
        </p:txBody>
      </p:sp>
      <p:sp>
        <p:nvSpPr>
          <p:cNvPr id="3" name="内容占位符 2"/>
          <p:cNvSpPr txBox="1"/>
          <p:nvPr>
            <p:ph idx="1"/>
          </p:nvPr>
        </p:nvSpPr>
        <p:spPr>
          <a:xfrm>
            <a:off x="609600" y="1600200"/>
            <a:ext cx="10973435" cy="452691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800" b="0" strike="noStrike" cap="none" dirty="0" smtClean="0">
                <a:solidFill>
                  <a:schemeClr val="tx1"/>
                </a:solidFill>
                <a:latin typeface="Calibri" panose="020F0502020204030204" charset="0"/>
                <a:ea typeface="宋体" panose="02010600030101010101" pitchFamily="2" charset="-122"/>
              </a:rPr>
              <a:t>单击此处编辑母版文本样式</a:t>
            </a:r>
            <a:endParaRPr lang="ko-KR" altLang="en-US" sz="2800" b="0" strike="noStrike" cap="none" dirty="0" smtClean="0">
              <a:solidFill>
                <a:schemeClr val="tx1"/>
              </a:solidFill>
              <a:latin typeface="Calibri" panose="020F0502020204030204" charset="0"/>
              <a:ea typeface="宋体" panose="02010600030101010101" pitchFamily="2" charset="-122"/>
            </a:endParaRPr>
          </a:p>
          <a:p>
            <a:pPr marL="685800" indent="-228600" algn="l" defTabSz="508000" fontAlgn="auto">
              <a:lnSpc>
                <a:spcPct val="90000"/>
              </a:lnSpc>
              <a:spcBef>
                <a:spcPts val="0"/>
              </a:spcBef>
              <a:spcAft>
                <a:spcPts val="0"/>
              </a:spcAft>
              <a:buFont typeface="宋体" panose="02010600030101010101" pitchFamily="2" charset="-122"/>
              <a:buChar char="•"/>
            </a:pPr>
            <a:r>
              <a:rPr lang="en-US" altLang="ko-KR" sz="2400" b="0" strike="noStrike" cap="none" dirty="0" smtClean="0">
                <a:solidFill>
                  <a:schemeClr val="tx1"/>
                </a:solidFill>
                <a:latin typeface="Calibri" panose="020F0502020204030204" charset="0"/>
                <a:ea typeface="宋体" panose="02010600030101010101" pitchFamily="2" charset="-122"/>
              </a:rPr>
              <a:t>第二级</a:t>
            </a:r>
            <a:endParaRPr lang="ko-KR" altLang="en-US" sz="2400" b="0" strike="noStrike" cap="none" dirty="0" smtClean="0">
              <a:solidFill>
                <a:schemeClr val="tx1"/>
              </a:solidFill>
              <a:latin typeface="Calibri" panose="020F0502020204030204" charset="0"/>
              <a:ea typeface="宋体" panose="02010600030101010101" pitchFamily="2" charset="-122"/>
            </a:endParaRPr>
          </a:p>
          <a:p>
            <a:pPr marL="1143000" indent="-228600" algn="l" defTabSz="508000" fontAlgn="auto">
              <a:lnSpc>
                <a:spcPct val="90000"/>
              </a:lnSpc>
              <a:spcBef>
                <a:spcPts val="0"/>
              </a:spcBef>
              <a:spcAft>
                <a:spcPts val="0"/>
              </a:spcAft>
              <a:buFont typeface="宋体" panose="02010600030101010101" pitchFamily="2" charset="-122"/>
              <a:buChar char="•"/>
            </a:pPr>
            <a:r>
              <a:rPr lang="en-US" altLang="ko-KR" sz="2000" b="0" strike="noStrike" cap="none" dirty="0" smtClean="0">
                <a:solidFill>
                  <a:schemeClr val="tx1"/>
                </a:solidFill>
                <a:latin typeface="Calibri" panose="020F0502020204030204" charset="0"/>
                <a:ea typeface="宋体" panose="02010600030101010101" pitchFamily="2" charset="-122"/>
              </a:rPr>
              <a:t>第三级</a:t>
            </a:r>
            <a:endParaRPr lang="ko-KR" altLang="en-US" sz="2000" b="0" strike="noStrike" cap="none" dirty="0" smtClean="0">
              <a:solidFill>
                <a:schemeClr val="tx1"/>
              </a:solidFill>
              <a:latin typeface="Calibri" panose="020F0502020204030204" charset="0"/>
              <a:ea typeface="宋体" panose="02010600030101010101" pitchFamily="2" charset="-122"/>
            </a:endParaRPr>
          </a:p>
          <a:p>
            <a:pPr marL="1600200" indent="-228600" algn="l" defTabSz="508000" fontAlgn="auto">
              <a:lnSpc>
                <a:spcPct val="90000"/>
              </a:lnSpc>
              <a:spcBef>
                <a:spcPts val="0"/>
              </a:spcBef>
              <a:spcAft>
                <a:spcPts val="0"/>
              </a:spcAft>
              <a:buFont typeface="宋体" panose="02010600030101010101" pitchFamily="2" charset="-122"/>
              <a:buChar char="•"/>
            </a:pPr>
            <a:r>
              <a:rPr lang="en-US" altLang="ko-KR" sz="1800" b="0" strike="noStrike" cap="none" dirty="0" smtClean="0">
                <a:solidFill>
                  <a:schemeClr val="tx1"/>
                </a:solidFill>
                <a:latin typeface="Calibri" panose="020F0502020204030204" charset="0"/>
                <a:ea typeface="宋体" panose="02010600030101010101" pitchFamily="2" charset="-122"/>
              </a:rPr>
              <a:t>第四级</a:t>
            </a:r>
            <a:endParaRPr lang="ko-KR" altLang="en-US" sz="1800" b="0" strike="noStrike" cap="none" dirty="0" smtClean="0">
              <a:solidFill>
                <a:schemeClr val="tx1"/>
              </a:solidFill>
              <a:latin typeface="Calibri" panose="020F0502020204030204" charset="0"/>
              <a:ea typeface="宋体" panose="02010600030101010101" pitchFamily="2" charset="-122"/>
            </a:endParaRPr>
          </a:p>
          <a:p>
            <a:pPr marL="2057400" indent="-228600" algn="l" defTabSz="508000" fontAlgn="auto">
              <a:lnSpc>
                <a:spcPct val="90000"/>
              </a:lnSpc>
              <a:spcBef>
                <a:spcPts val="0"/>
              </a:spcBef>
              <a:spcAft>
                <a:spcPts val="0"/>
              </a:spcAft>
              <a:buFont typeface="宋体" panose="02010600030101010101" pitchFamily="2" charset="-122"/>
              <a:buChar char="•"/>
            </a:pPr>
            <a:r>
              <a:rPr lang="en-US" altLang="ko-KR" sz="1600" b="0" strike="noStrike" cap="none" dirty="0" smtClean="0">
                <a:solidFill>
                  <a:schemeClr val="tx1"/>
                </a:solidFill>
                <a:latin typeface="Calibri" panose="020F0502020204030204" charset="0"/>
                <a:ea typeface="宋体" panose="02010600030101010101" pitchFamily="2" charset="-122"/>
              </a:rPr>
              <a:t>第五级</a:t>
            </a:r>
            <a:endParaRPr lang="ko-KR" altLang="en-US" sz="1600" b="0" strike="noStrike" cap="none" dirty="0" smtClean="0">
              <a:solidFill>
                <a:schemeClr val="tx1"/>
              </a:solidFill>
              <a:latin typeface="Calibri" panose="020F0502020204030204" charset="0"/>
              <a:ea typeface="宋体" panose="02010600030101010101" pitchFamily="2" charset="-122"/>
            </a:endParaRPr>
          </a:p>
        </p:txBody>
      </p:sp>
      <p:sp>
        <p:nvSpPr>
          <p:cNvPr id="4" name="幻灯片编号占位符 3"/>
          <p:cNvSpPr txBox="1"/>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strike="noStrike" cap="none" dirty="0" smtClean="0">
                <a:solidFill>
                  <a:srgbClr val="898989"/>
                </a:solidFill>
                <a:latin typeface="Calibri" panose="020F0502020204030204" charset="0"/>
                <a:ea typeface="宋体" panose="02010600030101010101" pitchFamily="2" charset="-122"/>
              </a:rPr>
            </a:fld>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
        <p:nvSpPr>
          <p:cNvPr id="5" name="日期占位符 4"/>
          <p:cNvSpPr txBox="1"/>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en-GB" altLang="en-US" sz="1200" b="0" strike="noStrike" cap="none" dirty="0" smtClean="0">
                <a:solidFill>
                  <a:srgbClr val="898989"/>
                </a:solidFill>
                <a:latin typeface="Calibri" panose="020F0502020204030204" charset="0"/>
                <a:ea typeface="宋体" panose="02010600030101010101" pitchFamily="2" charset="-122"/>
              </a:rPr>
            </a:fld>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
        <p:nvSpPr>
          <p:cNvPr id="6" name="页脚占位符 5"/>
          <p:cNvSpPr txBox="1"/>
          <p:nvPr>
            <p:ph type="ftr" idx="11"/>
          </p:nvPr>
        </p:nvSpPr>
        <p:spPr>
          <a:xfrm>
            <a:off x="4267200" y="6263640"/>
            <a:ext cx="3658235"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文本占位符 1"/>
          <p:cNvSpPr txBox="1"/>
          <p:nvPr>
            <p:ph type="title" hasCustomPrompt="1"/>
          </p:nvPr>
        </p:nvSpPr>
        <p:spPr>
          <a:xfrm>
            <a:off x="963295" y="2908300"/>
            <a:ext cx="10363200" cy="1499235"/>
          </a:xfrm>
          <a:prstGeom prst="rect">
            <a:avLst/>
          </a:prstGeom>
        </p:spPr>
        <p:txBody>
          <a:bodyPr vert="horz" wrap="square" lIns="91440" tIns="45720" rIns="91440" bIns="45720" anchor="b">
            <a:normAutofit/>
          </a:bodyPr>
          <a:lstStyle/>
          <a:p>
            <a:pPr marL="0" indent="0" algn="l" defTabSz="508000" fontAlgn="auto">
              <a:lnSpc>
                <a:spcPct val="100000"/>
              </a:lnSpc>
              <a:spcBef>
                <a:spcPts val="0"/>
              </a:spcBef>
              <a:spcAft>
                <a:spcPts val="0"/>
              </a:spcAft>
              <a:buFontTx/>
              <a:buNone/>
            </a:pPr>
            <a:r>
              <a:rPr lang="en-US" altLang="ko-KR" sz="5330" b="0" strike="noStrike" cap="none" dirty="0" smtClean="0">
                <a:solidFill>
                  <a:schemeClr val="tx1"/>
                </a:solidFill>
                <a:latin typeface="Calibri" panose="020F0502020204030204" charset="0"/>
                <a:ea typeface="宋体" panose="02010600030101010101" pitchFamily="2" charset="-122"/>
              </a:rPr>
              <a:t>编辑母版副标题样式</a:t>
            </a:r>
            <a:endParaRPr lang="ko-KR" altLang="en-US" sz="5330" b="0" strike="noStrike" cap="none" dirty="0" smtClean="0">
              <a:solidFill>
                <a:schemeClr val="tx1"/>
              </a:solidFill>
              <a:latin typeface="Calibri" panose="020F0502020204030204" charset="0"/>
              <a:ea typeface="宋体" panose="02010600030101010101" pitchFamily="2" charset="-122"/>
            </a:endParaRPr>
          </a:p>
        </p:txBody>
      </p:sp>
      <p:sp>
        <p:nvSpPr>
          <p:cNvPr id="3" name="文本占位符 2"/>
          <p:cNvSpPr txBox="1"/>
          <p:nvPr>
            <p:ph type="body" idx="1" hasCustomPrompt="1"/>
          </p:nvPr>
        </p:nvSpPr>
        <p:spPr>
          <a:xfrm>
            <a:off x="963295" y="4406900"/>
            <a:ext cx="10363200" cy="1363345"/>
          </a:xfrm>
          <a:prstGeom prst="rect">
            <a:avLst/>
          </a:prstGeom>
        </p:spPr>
        <p:txBody>
          <a:bodyPr vert="horz" wrap="square" lIns="91440" tIns="45720" rIns="91440" bIns="45720" anchor="t">
            <a:normAutofit/>
          </a:bodyPr>
          <a:lstStyle/>
          <a:p>
            <a:pPr marL="0" indent="0" algn="l" defTabSz="508000" fontAlgn="auto">
              <a:lnSpc>
                <a:spcPct val="100000"/>
              </a:lnSpc>
              <a:spcBef>
                <a:spcPts val="0"/>
              </a:spcBef>
              <a:spcAft>
                <a:spcPts val="0"/>
              </a:spcAft>
              <a:buFontTx/>
              <a:buNone/>
            </a:pPr>
            <a:r>
              <a:rPr lang="en-US" altLang="ko-KR" sz="2665" b="0" strike="noStrike" cap="none" dirty="0" smtClean="0">
                <a:solidFill>
                  <a:schemeClr val="tx1"/>
                </a:solidFill>
                <a:latin typeface="Calibri" panose="020F0502020204030204" charset="0"/>
                <a:ea typeface="宋体" panose="02010600030101010101" pitchFamily="2" charset="-122"/>
              </a:rPr>
              <a:t>编辑母版副标题样式</a:t>
            </a:r>
            <a:endParaRPr lang="ko-KR" altLang="en-US" sz="2665" b="0" strike="noStrike" cap="none" dirty="0" smtClean="0">
              <a:solidFill>
                <a:schemeClr val="tx1"/>
              </a:solidFill>
              <a:latin typeface="Calibri" panose="020F0502020204030204" charset="0"/>
              <a:ea typeface="宋体" panose="02010600030101010101" pitchFamily="2" charset="-122"/>
            </a:endParaRPr>
          </a:p>
        </p:txBody>
      </p:sp>
      <p:sp>
        <p:nvSpPr>
          <p:cNvPr id="4" name="幻灯片编号占位符 3"/>
          <p:cNvSpPr txBox="1"/>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strike="noStrike" cap="none" dirty="0" smtClean="0">
                <a:solidFill>
                  <a:srgbClr val="898989"/>
                </a:solidFill>
                <a:latin typeface="Calibri" panose="020F0502020204030204" charset="0"/>
                <a:ea typeface="宋体" panose="02010600030101010101" pitchFamily="2" charset="-122"/>
              </a:rPr>
            </a:fld>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
        <p:nvSpPr>
          <p:cNvPr id="5" name="日期占位符 4"/>
          <p:cNvSpPr txBox="1"/>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en-GB" altLang="en-US" sz="1200" b="0" strike="noStrike" cap="none" dirty="0" smtClean="0">
                <a:solidFill>
                  <a:srgbClr val="898989"/>
                </a:solidFill>
                <a:latin typeface="Calibri" panose="020F0502020204030204" charset="0"/>
                <a:ea typeface="宋体" panose="02010600030101010101" pitchFamily="2" charset="-122"/>
              </a:rPr>
            </a:fld>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
        <p:nvSpPr>
          <p:cNvPr id="6" name="页脚占位符 5"/>
          <p:cNvSpPr txBox="1"/>
          <p:nvPr>
            <p:ph type="ftr" idx="11"/>
          </p:nvPr>
        </p:nvSpPr>
        <p:spPr>
          <a:xfrm>
            <a:off x="4267200" y="6263640"/>
            <a:ext cx="3658235"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文本占位符 1"/>
          <p:cNvSpPr txBox="1"/>
          <p:nvPr>
            <p:ph type="title" hasCustomPrompt="1"/>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r>
              <a:rPr lang="en-US" altLang="ko-KR" sz="5865" b="0" strike="noStrike" cap="none" dirty="0" smtClean="0">
                <a:solidFill>
                  <a:schemeClr val="tx1"/>
                </a:solidFill>
                <a:latin typeface="Calibri" panose="020F0502020204030204" charset="0"/>
                <a:ea typeface="宋体" panose="02010600030101010101" pitchFamily="2" charset="-122"/>
              </a:rPr>
              <a:t>编辑母版标题样式</a:t>
            </a:r>
            <a:endParaRPr lang="ko-KR" altLang="en-US" sz="5865" b="0" strike="noStrike" cap="none" dirty="0" smtClean="0">
              <a:solidFill>
                <a:schemeClr val="tx1"/>
              </a:solidFill>
              <a:latin typeface="Calibri" panose="020F0502020204030204" charset="0"/>
              <a:ea typeface="宋体" panose="02010600030101010101" pitchFamily="2" charset="-122"/>
            </a:endParaRPr>
          </a:p>
        </p:txBody>
      </p:sp>
      <p:sp>
        <p:nvSpPr>
          <p:cNvPr id="3" name="内容占位符 2"/>
          <p:cNvSpPr txBox="1"/>
          <p:nvPr>
            <p:ph idx="1"/>
          </p:nvPr>
        </p:nvSpPr>
        <p:spPr>
          <a:xfrm>
            <a:off x="609600" y="1600200"/>
            <a:ext cx="5389880" cy="452691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800" b="0" strike="noStrike" cap="none" dirty="0" smtClean="0">
                <a:solidFill>
                  <a:schemeClr val="tx1"/>
                </a:solidFill>
                <a:latin typeface="Calibri" panose="020F0502020204030204" charset="0"/>
                <a:ea typeface="宋体" panose="02010600030101010101" pitchFamily="2" charset="-122"/>
              </a:rPr>
              <a:t>单击此处编辑母版文本样式</a:t>
            </a:r>
            <a:endParaRPr lang="ko-KR" altLang="en-US" sz="2800" b="0" strike="noStrike" cap="none" dirty="0" smtClean="0">
              <a:solidFill>
                <a:schemeClr val="tx1"/>
              </a:solidFill>
              <a:latin typeface="Calibri" panose="020F0502020204030204" charset="0"/>
              <a:ea typeface="宋体" panose="02010600030101010101" pitchFamily="2" charset="-122"/>
            </a:endParaRPr>
          </a:p>
          <a:p>
            <a:pPr marL="685800" indent="-228600" algn="l" defTabSz="508000" fontAlgn="auto">
              <a:lnSpc>
                <a:spcPct val="90000"/>
              </a:lnSpc>
              <a:spcBef>
                <a:spcPts val="0"/>
              </a:spcBef>
              <a:spcAft>
                <a:spcPts val="0"/>
              </a:spcAft>
              <a:buFont typeface="宋体" panose="02010600030101010101" pitchFamily="2" charset="-122"/>
              <a:buChar char="•"/>
            </a:pPr>
            <a:r>
              <a:rPr lang="en-US" altLang="ko-KR" sz="2400" b="0" strike="noStrike" cap="none" dirty="0" smtClean="0">
                <a:solidFill>
                  <a:schemeClr val="tx1"/>
                </a:solidFill>
                <a:latin typeface="Calibri" panose="020F0502020204030204" charset="0"/>
                <a:ea typeface="宋体" panose="02010600030101010101" pitchFamily="2" charset="-122"/>
              </a:rPr>
              <a:t>第二级</a:t>
            </a:r>
            <a:endParaRPr lang="ko-KR" altLang="en-US" sz="2400" b="0" strike="noStrike" cap="none" dirty="0" smtClean="0">
              <a:solidFill>
                <a:schemeClr val="tx1"/>
              </a:solidFill>
              <a:latin typeface="Calibri" panose="020F0502020204030204" charset="0"/>
              <a:ea typeface="宋体" panose="02010600030101010101" pitchFamily="2" charset="-122"/>
            </a:endParaRPr>
          </a:p>
          <a:p>
            <a:pPr marL="1143000" indent="-228600" algn="l" defTabSz="508000" fontAlgn="auto">
              <a:lnSpc>
                <a:spcPct val="90000"/>
              </a:lnSpc>
              <a:spcBef>
                <a:spcPts val="0"/>
              </a:spcBef>
              <a:spcAft>
                <a:spcPts val="0"/>
              </a:spcAft>
              <a:buFont typeface="宋体" panose="02010600030101010101" pitchFamily="2" charset="-122"/>
              <a:buChar char="•"/>
            </a:pPr>
            <a:r>
              <a:rPr lang="en-US" altLang="ko-KR" sz="2000" b="0" strike="noStrike" cap="none" dirty="0" smtClean="0">
                <a:solidFill>
                  <a:schemeClr val="tx1"/>
                </a:solidFill>
                <a:latin typeface="Calibri" panose="020F0502020204030204" charset="0"/>
                <a:ea typeface="宋体" panose="02010600030101010101" pitchFamily="2" charset="-122"/>
              </a:rPr>
              <a:t>第三级</a:t>
            </a:r>
            <a:endParaRPr lang="ko-KR" altLang="en-US" sz="2000" b="0" strike="noStrike" cap="none" dirty="0" smtClean="0">
              <a:solidFill>
                <a:schemeClr val="tx1"/>
              </a:solidFill>
              <a:latin typeface="Calibri" panose="020F0502020204030204" charset="0"/>
              <a:ea typeface="宋体" panose="02010600030101010101" pitchFamily="2" charset="-122"/>
            </a:endParaRPr>
          </a:p>
          <a:p>
            <a:pPr marL="1600200" indent="-228600" algn="l" defTabSz="508000" fontAlgn="auto">
              <a:lnSpc>
                <a:spcPct val="90000"/>
              </a:lnSpc>
              <a:spcBef>
                <a:spcPts val="0"/>
              </a:spcBef>
              <a:spcAft>
                <a:spcPts val="0"/>
              </a:spcAft>
              <a:buFont typeface="宋体" panose="02010600030101010101" pitchFamily="2" charset="-122"/>
              <a:buChar char="•"/>
            </a:pPr>
            <a:r>
              <a:rPr lang="en-US" altLang="ko-KR" sz="1800" b="0" strike="noStrike" cap="none" dirty="0" smtClean="0">
                <a:solidFill>
                  <a:schemeClr val="tx1"/>
                </a:solidFill>
                <a:latin typeface="Calibri" panose="020F0502020204030204" charset="0"/>
                <a:ea typeface="宋体" panose="02010600030101010101" pitchFamily="2" charset="-122"/>
              </a:rPr>
              <a:t>第四级</a:t>
            </a:r>
            <a:endParaRPr lang="ko-KR" altLang="en-US" sz="1800" b="0" strike="noStrike" cap="none" dirty="0" smtClean="0">
              <a:solidFill>
                <a:schemeClr val="tx1"/>
              </a:solidFill>
              <a:latin typeface="Calibri" panose="020F0502020204030204" charset="0"/>
              <a:ea typeface="宋体" panose="02010600030101010101" pitchFamily="2" charset="-122"/>
            </a:endParaRPr>
          </a:p>
          <a:p>
            <a:pPr marL="2057400" indent="-228600" algn="l" defTabSz="508000" fontAlgn="auto">
              <a:lnSpc>
                <a:spcPct val="90000"/>
              </a:lnSpc>
              <a:spcBef>
                <a:spcPts val="0"/>
              </a:spcBef>
              <a:spcAft>
                <a:spcPts val="0"/>
              </a:spcAft>
              <a:buFont typeface="宋体" panose="02010600030101010101" pitchFamily="2" charset="-122"/>
              <a:buChar char="•"/>
            </a:pPr>
            <a:r>
              <a:rPr lang="en-US" altLang="ko-KR" sz="1600" b="0" strike="noStrike" cap="none" dirty="0" smtClean="0">
                <a:solidFill>
                  <a:schemeClr val="tx1"/>
                </a:solidFill>
                <a:latin typeface="Calibri" panose="020F0502020204030204" charset="0"/>
                <a:ea typeface="宋体" panose="02010600030101010101" pitchFamily="2" charset="-122"/>
              </a:rPr>
              <a:t>第五级</a:t>
            </a:r>
            <a:endParaRPr lang="ko-KR" altLang="en-US" sz="1600" b="0" strike="noStrike" cap="none" dirty="0" smtClean="0">
              <a:solidFill>
                <a:schemeClr val="tx1"/>
              </a:solidFill>
              <a:latin typeface="Calibri" panose="020F0502020204030204" charset="0"/>
              <a:ea typeface="宋体" panose="02010600030101010101" pitchFamily="2" charset="-122"/>
            </a:endParaRPr>
          </a:p>
        </p:txBody>
      </p:sp>
      <p:sp>
        <p:nvSpPr>
          <p:cNvPr id="4" name="内容占位符 3"/>
          <p:cNvSpPr txBox="1"/>
          <p:nvPr>
            <p:ph idx="2"/>
          </p:nvPr>
        </p:nvSpPr>
        <p:spPr>
          <a:xfrm>
            <a:off x="6193155" y="1600200"/>
            <a:ext cx="5389880" cy="452691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800" b="0" strike="noStrike" cap="none" dirty="0" smtClean="0">
                <a:solidFill>
                  <a:schemeClr val="tx1"/>
                </a:solidFill>
                <a:latin typeface="Calibri" panose="020F0502020204030204" charset="0"/>
                <a:ea typeface="宋体" panose="02010600030101010101" pitchFamily="2" charset="-122"/>
              </a:rPr>
              <a:t>单击此处编辑母版文本样式</a:t>
            </a:r>
            <a:endParaRPr lang="ko-KR" altLang="en-US" sz="2800" b="0" strike="noStrike" cap="none" dirty="0" smtClean="0">
              <a:solidFill>
                <a:schemeClr val="tx1"/>
              </a:solidFill>
              <a:latin typeface="Calibri" panose="020F0502020204030204" charset="0"/>
              <a:ea typeface="宋体" panose="02010600030101010101" pitchFamily="2" charset="-122"/>
            </a:endParaRPr>
          </a:p>
          <a:p>
            <a:pPr marL="685800" indent="-228600" algn="l" defTabSz="508000" fontAlgn="auto">
              <a:lnSpc>
                <a:spcPct val="90000"/>
              </a:lnSpc>
              <a:spcBef>
                <a:spcPts val="0"/>
              </a:spcBef>
              <a:spcAft>
                <a:spcPts val="0"/>
              </a:spcAft>
              <a:buFont typeface="宋体" panose="02010600030101010101" pitchFamily="2" charset="-122"/>
              <a:buChar char="•"/>
            </a:pPr>
            <a:r>
              <a:rPr lang="en-US" altLang="ko-KR" sz="2400" b="0" strike="noStrike" cap="none" dirty="0" smtClean="0">
                <a:solidFill>
                  <a:schemeClr val="tx1"/>
                </a:solidFill>
                <a:latin typeface="Calibri" panose="020F0502020204030204" charset="0"/>
                <a:ea typeface="宋体" panose="02010600030101010101" pitchFamily="2" charset="-122"/>
              </a:rPr>
              <a:t>第二级</a:t>
            </a:r>
            <a:endParaRPr lang="ko-KR" altLang="en-US" sz="2400" b="0" strike="noStrike" cap="none" dirty="0" smtClean="0">
              <a:solidFill>
                <a:schemeClr val="tx1"/>
              </a:solidFill>
              <a:latin typeface="Calibri" panose="020F0502020204030204" charset="0"/>
              <a:ea typeface="宋体" panose="02010600030101010101" pitchFamily="2" charset="-122"/>
            </a:endParaRPr>
          </a:p>
          <a:p>
            <a:pPr marL="1143000" indent="-228600" algn="l" defTabSz="508000" fontAlgn="auto">
              <a:lnSpc>
                <a:spcPct val="90000"/>
              </a:lnSpc>
              <a:spcBef>
                <a:spcPts val="0"/>
              </a:spcBef>
              <a:spcAft>
                <a:spcPts val="0"/>
              </a:spcAft>
              <a:buFont typeface="宋体" panose="02010600030101010101" pitchFamily="2" charset="-122"/>
              <a:buChar char="•"/>
            </a:pPr>
            <a:r>
              <a:rPr lang="en-US" altLang="ko-KR" sz="2000" b="0" strike="noStrike" cap="none" dirty="0" smtClean="0">
                <a:solidFill>
                  <a:schemeClr val="tx1"/>
                </a:solidFill>
                <a:latin typeface="Calibri" panose="020F0502020204030204" charset="0"/>
                <a:ea typeface="宋体" panose="02010600030101010101" pitchFamily="2" charset="-122"/>
              </a:rPr>
              <a:t>第三级</a:t>
            </a:r>
            <a:endParaRPr lang="ko-KR" altLang="en-US" sz="2000" b="0" strike="noStrike" cap="none" dirty="0" smtClean="0">
              <a:solidFill>
                <a:schemeClr val="tx1"/>
              </a:solidFill>
              <a:latin typeface="Calibri" panose="020F0502020204030204" charset="0"/>
              <a:ea typeface="宋体" panose="02010600030101010101" pitchFamily="2" charset="-122"/>
            </a:endParaRPr>
          </a:p>
          <a:p>
            <a:pPr marL="1600200" indent="-228600" algn="l" defTabSz="508000" fontAlgn="auto">
              <a:lnSpc>
                <a:spcPct val="90000"/>
              </a:lnSpc>
              <a:spcBef>
                <a:spcPts val="0"/>
              </a:spcBef>
              <a:spcAft>
                <a:spcPts val="0"/>
              </a:spcAft>
              <a:buFont typeface="宋体" panose="02010600030101010101" pitchFamily="2" charset="-122"/>
              <a:buChar char="•"/>
            </a:pPr>
            <a:r>
              <a:rPr lang="en-US" altLang="ko-KR" sz="1800" b="0" strike="noStrike" cap="none" dirty="0" smtClean="0">
                <a:solidFill>
                  <a:schemeClr val="tx1"/>
                </a:solidFill>
                <a:latin typeface="Calibri" panose="020F0502020204030204" charset="0"/>
                <a:ea typeface="宋体" panose="02010600030101010101" pitchFamily="2" charset="-122"/>
              </a:rPr>
              <a:t>第四级</a:t>
            </a:r>
            <a:endParaRPr lang="ko-KR" altLang="en-US" sz="1800" b="0" strike="noStrike" cap="none" dirty="0" smtClean="0">
              <a:solidFill>
                <a:schemeClr val="tx1"/>
              </a:solidFill>
              <a:latin typeface="Calibri" panose="020F0502020204030204" charset="0"/>
              <a:ea typeface="宋体" panose="02010600030101010101" pitchFamily="2" charset="-122"/>
            </a:endParaRPr>
          </a:p>
          <a:p>
            <a:pPr marL="2057400" indent="-228600" algn="l" defTabSz="508000" fontAlgn="auto">
              <a:lnSpc>
                <a:spcPct val="90000"/>
              </a:lnSpc>
              <a:spcBef>
                <a:spcPts val="0"/>
              </a:spcBef>
              <a:spcAft>
                <a:spcPts val="0"/>
              </a:spcAft>
              <a:buFont typeface="宋体" panose="02010600030101010101" pitchFamily="2" charset="-122"/>
              <a:buChar char="•"/>
            </a:pPr>
            <a:r>
              <a:rPr lang="en-US" altLang="ko-KR" sz="1600" b="0" strike="noStrike" cap="none" dirty="0" smtClean="0">
                <a:solidFill>
                  <a:schemeClr val="tx1"/>
                </a:solidFill>
                <a:latin typeface="Calibri" panose="020F0502020204030204" charset="0"/>
                <a:ea typeface="宋体" panose="02010600030101010101" pitchFamily="2" charset="-122"/>
              </a:rPr>
              <a:t>第五级</a:t>
            </a:r>
            <a:endParaRPr lang="ko-KR" altLang="en-US" sz="1600" b="0" strike="noStrike" cap="none" dirty="0" smtClean="0">
              <a:solidFill>
                <a:schemeClr val="tx1"/>
              </a:solidFill>
              <a:latin typeface="Calibri" panose="020F0502020204030204" charset="0"/>
              <a:ea typeface="宋体" panose="02010600030101010101" pitchFamily="2" charset="-122"/>
            </a:endParaRPr>
          </a:p>
        </p:txBody>
      </p:sp>
      <p:sp>
        <p:nvSpPr>
          <p:cNvPr id="5" name="幻灯片编号占位符 4"/>
          <p:cNvSpPr txBox="1"/>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strike="noStrike" cap="none" dirty="0" smtClean="0">
                <a:solidFill>
                  <a:srgbClr val="898989"/>
                </a:solidFill>
                <a:latin typeface="Calibri" panose="020F0502020204030204" charset="0"/>
                <a:ea typeface="宋体" panose="02010600030101010101" pitchFamily="2" charset="-122"/>
              </a:rPr>
            </a:fld>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
        <p:nvSpPr>
          <p:cNvPr id="6" name="日期占位符 5"/>
          <p:cNvSpPr txBox="1"/>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en-GB" altLang="en-US" sz="1200" b="0" strike="noStrike" cap="none" dirty="0" smtClean="0">
                <a:solidFill>
                  <a:srgbClr val="898989"/>
                </a:solidFill>
                <a:latin typeface="Calibri" panose="020F0502020204030204" charset="0"/>
                <a:ea typeface="宋体" panose="02010600030101010101" pitchFamily="2" charset="-122"/>
              </a:rPr>
            </a:fld>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
        <p:nvSpPr>
          <p:cNvPr id="7" name="页脚占位符 6"/>
          <p:cNvSpPr txBox="1"/>
          <p:nvPr>
            <p:ph type="ftr" idx="11"/>
          </p:nvPr>
        </p:nvSpPr>
        <p:spPr>
          <a:xfrm>
            <a:off x="4267200" y="6263640"/>
            <a:ext cx="3658235"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文本占位符 1"/>
          <p:cNvSpPr txBox="1"/>
          <p:nvPr>
            <p:ph type="title" hasCustomPrompt="1"/>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r>
              <a:rPr lang="en-US" altLang="ko-KR" sz="5865" b="0" strike="noStrike" cap="none" dirty="0" smtClean="0">
                <a:solidFill>
                  <a:schemeClr val="tx1"/>
                </a:solidFill>
                <a:latin typeface="Calibri" panose="020F0502020204030204" charset="0"/>
                <a:ea typeface="宋体" panose="02010600030101010101" pitchFamily="2" charset="-122"/>
              </a:rPr>
              <a:t>编辑母版标题样式</a:t>
            </a:r>
            <a:endParaRPr lang="ko-KR" altLang="en-US" sz="5865" b="0" strike="noStrike" cap="none" dirty="0" smtClean="0">
              <a:solidFill>
                <a:schemeClr val="tx1"/>
              </a:solidFill>
              <a:latin typeface="Calibri" panose="020F0502020204030204" charset="0"/>
              <a:ea typeface="宋体" panose="02010600030101010101" pitchFamily="2" charset="-122"/>
            </a:endParaRPr>
          </a:p>
        </p:txBody>
      </p:sp>
      <p:sp>
        <p:nvSpPr>
          <p:cNvPr id="3" name="文本占位符 2"/>
          <p:cNvSpPr txBox="1"/>
          <p:nvPr>
            <p:ph type="body" idx="1" hasCustomPrompt="1"/>
          </p:nvPr>
        </p:nvSpPr>
        <p:spPr>
          <a:xfrm>
            <a:off x="609600" y="1536700"/>
            <a:ext cx="5389880" cy="640715"/>
          </a:xfrm>
          <a:prstGeom prst="rect">
            <a:avLst/>
          </a:prstGeom>
        </p:spPr>
        <p:txBody>
          <a:bodyPr vert="horz" wrap="square" lIns="91440" tIns="45720" rIns="91440" bIns="45720" anchor="b">
            <a:normAutofit/>
          </a:bodyPr>
          <a:lstStyle/>
          <a:p>
            <a:pPr marL="0" indent="0" algn="l" defTabSz="508000" fontAlgn="auto">
              <a:lnSpc>
                <a:spcPct val="100000"/>
              </a:lnSpc>
              <a:spcBef>
                <a:spcPts val="0"/>
              </a:spcBef>
              <a:spcAft>
                <a:spcPts val="0"/>
              </a:spcAft>
              <a:buFontTx/>
              <a:buNone/>
            </a:pPr>
            <a:r>
              <a:rPr lang="en-US" altLang="ko-KR" sz="3200" b="0" strike="noStrike" cap="none" dirty="0" smtClean="0">
                <a:solidFill>
                  <a:schemeClr val="tx1"/>
                </a:solidFill>
                <a:latin typeface="Calibri" panose="020F0502020204030204" charset="0"/>
                <a:ea typeface="宋体" panose="02010600030101010101" pitchFamily="2" charset="-122"/>
              </a:rPr>
              <a:t>编辑母版副标题样式</a:t>
            </a:r>
            <a:endParaRPr lang="ko-KR" altLang="en-US" sz="3200" b="0" strike="noStrike" cap="none" dirty="0" smtClean="0">
              <a:solidFill>
                <a:schemeClr val="tx1"/>
              </a:solidFill>
              <a:latin typeface="Calibri" panose="020F0502020204030204" charset="0"/>
              <a:ea typeface="宋体" panose="02010600030101010101" pitchFamily="2" charset="-122"/>
            </a:endParaRPr>
          </a:p>
        </p:txBody>
      </p:sp>
      <p:sp>
        <p:nvSpPr>
          <p:cNvPr id="4" name="文本占位符 3"/>
          <p:cNvSpPr txBox="1"/>
          <p:nvPr>
            <p:ph type="body" idx="2" hasCustomPrompt="1"/>
          </p:nvPr>
        </p:nvSpPr>
        <p:spPr>
          <a:xfrm>
            <a:off x="6193155" y="1536700"/>
            <a:ext cx="5389880" cy="640715"/>
          </a:xfrm>
          <a:prstGeom prst="rect">
            <a:avLst/>
          </a:prstGeom>
        </p:spPr>
        <p:txBody>
          <a:bodyPr vert="horz" wrap="square" lIns="91440" tIns="45720" rIns="91440" bIns="45720" anchor="b">
            <a:normAutofit/>
          </a:bodyPr>
          <a:lstStyle/>
          <a:p>
            <a:pPr marL="0" indent="0" algn="l" defTabSz="508000" fontAlgn="auto">
              <a:lnSpc>
                <a:spcPct val="100000"/>
              </a:lnSpc>
              <a:spcBef>
                <a:spcPts val="0"/>
              </a:spcBef>
              <a:spcAft>
                <a:spcPts val="0"/>
              </a:spcAft>
              <a:buFontTx/>
              <a:buNone/>
            </a:pPr>
            <a:r>
              <a:rPr lang="en-US" altLang="ko-KR" sz="3200" b="0" strike="noStrike" cap="none" dirty="0" smtClean="0">
                <a:solidFill>
                  <a:schemeClr val="tx1"/>
                </a:solidFill>
                <a:latin typeface="Calibri" panose="020F0502020204030204" charset="0"/>
                <a:ea typeface="宋体" panose="02010600030101010101" pitchFamily="2" charset="-122"/>
              </a:rPr>
              <a:t>编辑母版副标题样式</a:t>
            </a:r>
            <a:endParaRPr lang="ko-KR" altLang="en-US" sz="3200" b="0" strike="noStrike" cap="none" dirty="0" smtClean="0">
              <a:solidFill>
                <a:schemeClr val="tx1"/>
              </a:solidFill>
              <a:latin typeface="Calibri" panose="020F0502020204030204" charset="0"/>
              <a:ea typeface="宋体" panose="02010600030101010101" pitchFamily="2" charset="-122"/>
            </a:endParaRPr>
          </a:p>
        </p:txBody>
      </p:sp>
      <p:sp>
        <p:nvSpPr>
          <p:cNvPr id="5" name="内容占位符 4"/>
          <p:cNvSpPr txBox="1"/>
          <p:nvPr>
            <p:ph idx="3"/>
          </p:nvPr>
        </p:nvSpPr>
        <p:spPr>
          <a:xfrm>
            <a:off x="609600" y="2176780"/>
            <a:ext cx="5389880" cy="395033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800" b="0" strike="noStrike" cap="none" dirty="0" smtClean="0">
                <a:solidFill>
                  <a:schemeClr val="tx1"/>
                </a:solidFill>
                <a:latin typeface="Calibri" panose="020F0502020204030204" charset="0"/>
                <a:ea typeface="宋体" panose="02010600030101010101" pitchFamily="2" charset="-122"/>
              </a:rPr>
              <a:t>单击此处编辑母版文本样式</a:t>
            </a:r>
            <a:endParaRPr lang="ko-KR" altLang="en-US" sz="2800" b="0" strike="noStrike" cap="none" dirty="0" smtClean="0">
              <a:solidFill>
                <a:schemeClr val="tx1"/>
              </a:solidFill>
              <a:latin typeface="Calibri" panose="020F0502020204030204" charset="0"/>
              <a:ea typeface="宋体" panose="02010600030101010101" pitchFamily="2" charset="-122"/>
            </a:endParaRPr>
          </a:p>
          <a:p>
            <a:pPr marL="685800" indent="-228600" algn="l" defTabSz="508000" fontAlgn="auto">
              <a:lnSpc>
                <a:spcPct val="90000"/>
              </a:lnSpc>
              <a:spcBef>
                <a:spcPts val="0"/>
              </a:spcBef>
              <a:spcAft>
                <a:spcPts val="0"/>
              </a:spcAft>
              <a:buFont typeface="宋体" panose="02010600030101010101" pitchFamily="2" charset="-122"/>
              <a:buChar char="•"/>
            </a:pPr>
            <a:r>
              <a:rPr lang="en-US" altLang="ko-KR" sz="2400" b="0" strike="noStrike" cap="none" dirty="0" smtClean="0">
                <a:solidFill>
                  <a:schemeClr val="tx1"/>
                </a:solidFill>
                <a:latin typeface="Calibri" panose="020F0502020204030204" charset="0"/>
                <a:ea typeface="宋体" panose="02010600030101010101" pitchFamily="2" charset="-122"/>
              </a:rPr>
              <a:t>第二级</a:t>
            </a:r>
            <a:endParaRPr lang="ko-KR" altLang="en-US" sz="2400" b="0" strike="noStrike" cap="none" dirty="0" smtClean="0">
              <a:solidFill>
                <a:schemeClr val="tx1"/>
              </a:solidFill>
              <a:latin typeface="Calibri" panose="020F0502020204030204" charset="0"/>
              <a:ea typeface="宋体" panose="02010600030101010101" pitchFamily="2" charset="-122"/>
            </a:endParaRPr>
          </a:p>
          <a:p>
            <a:pPr marL="1143000" indent="-228600" algn="l" defTabSz="508000" fontAlgn="auto">
              <a:lnSpc>
                <a:spcPct val="90000"/>
              </a:lnSpc>
              <a:spcBef>
                <a:spcPts val="0"/>
              </a:spcBef>
              <a:spcAft>
                <a:spcPts val="0"/>
              </a:spcAft>
              <a:buFont typeface="宋体" panose="02010600030101010101" pitchFamily="2" charset="-122"/>
              <a:buChar char="•"/>
            </a:pPr>
            <a:r>
              <a:rPr lang="en-US" altLang="ko-KR" sz="2000" b="0" strike="noStrike" cap="none" dirty="0" smtClean="0">
                <a:solidFill>
                  <a:schemeClr val="tx1"/>
                </a:solidFill>
                <a:latin typeface="Calibri" panose="020F0502020204030204" charset="0"/>
                <a:ea typeface="宋体" panose="02010600030101010101" pitchFamily="2" charset="-122"/>
              </a:rPr>
              <a:t>第三级</a:t>
            </a:r>
            <a:endParaRPr lang="ko-KR" altLang="en-US" sz="2000" b="0" strike="noStrike" cap="none" dirty="0" smtClean="0">
              <a:solidFill>
                <a:schemeClr val="tx1"/>
              </a:solidFill>
              <a:latin typeface="Calibri" panose="020F0502020204030204" charset="0"/>
              <a:ea typeface="宋体" panose="02010600030101010101" pitchFamily="2" charset="-122"/>
            </a:endParaRPr>
          </a:p>
          <a:p>
            <a:pPr marL="1600200" indent="-228600" algn="l" defTabSz="508000" fontAlgn="auto">
              <a:lnSpc>
                <a:spcPct val="90000"/>
              </a:lnSpc>
              <a:spcBef>
                <a:spcPts val="0"/>
              </a:spcBef>
              <a:spcAft>
                <a:spcPts val="0"/>
              </a:spcAft>
              <a:buFont typeface="宋体" panose="02010600030101010101" pitchFamily="2" charset="-122"/>
              <a:buChar char="•"/>
            </a:pPr>
            <a:r>
              <a:rPr lang="en-US" altLang="ko-KR" sz="1800" b="0" strike="noStrike" cap="none" dirty="0" smtClean="0">
                <a:solidFill>
                  <a:schemeClr val="tx1"/>
                </a:solidFill>
                <a:latin typeface="Calibri" panose="020F0502020204030204" charset="0"/>
                <a:ea typeface="宋体" panose="02010600030101010101" pitchFamily="2" charset="-122"/>
              </a:rPr>
              <a:t>第四级</a:t>
            </a:r>
            <a:endParaRPr lang="ko-KR" altLang="en-US" sz="1800" b="0" strike="noStrike" cap="none" dirty="0" smtClean="0">
              <a:solidFill>
                <a:schemeClr val="tx1"/>
              </a:solidFill>
              <a:latin typeface="Calibri" panose="020F0502020204030204" charset="0"/>
              <a:ea typeface="宋体" panose="02010600030101010101" pitchFamily="2" charset="-122"/>
            </a:endParaRPr>
          </a:p>
          <a:p>
            <a:pPr marL="2057400" indent="-228600" algn="l" defTabSz="508000" fontAlgn="auto">
              <a:lnSpc>
                <a:spcPct val="90000"/>
              </a:lnSpc>
              <a:spcBef>
                <a:spcPts val="0"/>
              </a:spcBef>
              <a:spcAft>
                <a:spcPts val="0"/>
              </a:spcAft>
              <a:buFont typeface="宋体" panose="02010600030101010101" pitchFamily="2" charset="-122"/>
              <a:buChar char="•"/>
            </a:pPr>
            <a:r>
              <a:rPr lang="en-US" altLang="ko-KR" sz="1600" b="0" strike="noStrike" cap="none" dirty="0" smtClean="0">
                <a:solidFill>
                  <a:schemeClr val="tx1"/>
                </a:solidFill>
                <a:latin typeface="Calibri" panose="020F0502020204030204" charset="0"/>
                <a:ea typeface="宋体" panose="02010600030101010101" pitchFamily="2" charset="-122"/>
              </a:rPr>
              <a:t>第五级</a:t>
            </a:r>
            <a:endParaRPr lang="ko-KR" altLang="en-US" sz="1600" b="0" strike="noStrike" cap="none" dirty="0" smtClean="0">
              <a:solidFill>
                <a:schemeClr val="tx1"/>
              </a:solidFill>
              <a:latin typeface="Calibri" panose="020F0502020204030204" charset="0"/>
              <a:ea typeface="宋体" panose="02010600030101010101" pitchFamily="2" charset="-122"/>
            </a:endParaRPr>
          </a:p>
        </p:txBody>
      </p:sp>
      <p:sp>
        <p:nvSpPr>
          <p:cNvPr id="6" name="内容占位符 5"/>
          <p:cNvSpPr txBox="1"/>
          <p:nvPr>
            <p:ph idx="4"/>
          </p:nvPr>
        </p:nvSpPr>
        <p:spPr>
          <a:xfrm>
            <a:off x="6193155" y="2176780"/>
            <a:ext cx="5389880" cy="395033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800" b="0" strike="noStrike" cap="none" dirty="0" smtClean="0">
                <a:solidFill>
                  <a:schemeClr val="tx1"/>
                </a:solidFill>
                <a:latin typeface="Calibri" panose="020F0502020204030204" charset="0"/>
                <a:ea typeface="宋体" panose="02010600030101010101" pitchFamily="2" charset="-122"/>
              </a:rPr>
              <a:t>单击此处编辑母版文本样式</a:t>
            </a:r>
            <a:endParaRPr lang="ko-KR" altLang="en-US" sz="2800" b="0" strike="noStrike" cap="none" dirty="0" smtClean="0">
              <a:solidFill>
                <a:schemeClr val="tx1"/>
              </a:solidFill>
              <a:latin typeface="Calibri" panose="020F0502020204030204" charset="0"/>
              <a:ea typeface="宋体" panose="02010600030101010101" pitchFamily="2" charset="-122"/>
            </a:endParaRPr>
          </a:p>
          <a:p>
            <a:pPr marL="685800" indent="-228600" algn="l" defTabSz="508000" fontAlgn="auto">
              <a:lnSpc>
                <a:spcPct val="90000"/>
              </a:lnSpc>
              <a:spcBef>
                <a:spcPts val="0"/>
              </a:spcBef>
              <a:spcAft>
                <a:spcPts val="0"/>
              </a:spcAft>
              <a:buFont typeface="宋体" panose="02010600030101010101" pitchFamily="2" charset="-122"/>
              <a:buChar char="•"/>
            </a:pPr>
            <a:r>
              <a:rPr lang="en-US" altLang="ko-KR" sz="2400" b="0" strike="noStrike" cap="none" dirty="0" smtClean="0">
                <a:solidFill>
                  <a:schemeClr val="tx1"/>
                </a:solidFill>
                <a:latin typeface="Calibri" panose="020F0502020204030204" charset="0"/>
                <a:ea typeface="宋体" panose="02010600030101010101" pitchFamily="2" charset="-122"/>
              </a:rPr>
              <a:t>第二级</a:t>
            </a:r>
            <a:endParaRPr lang="ko-KR" altLang="en-US" sz="2400" b="0" strike="noStrike" cap="none" dirty="0" smtClean="0">
              <a:solidFill>
                <a:schemeClr val="tx1"/>
              </a:solidFill>
              <a:latin typeface="Calibri" panose="020F0502020204030204" charset="0"/>
              <a:ea typeface="宋体" panose="02010600030101010101" pitchFamily="2" charset="-122"/>
            </a:endParaRPr>
          </a:p>
          <a:p>
            <a:pPr marL="1143000" indent="-228600" algn="l" defTabSz="508000" fontAlgn="auto">
              <a:lnSpc>
                <a:spcPct val="90000"/>
              </a:lnSpc>
              <a:spcBef>
                <a:spcPts val="0"/>
              </a:spcBef>
              <a:spcAft>
                <a:spcPts val="0"/>
              </a:spcAft>
              <a:buFont typeface="宋体" panose="02010600030101010101" pitchFamily="2" charset="-122"/>
              <a:buChar char="•"/>
            </a:pPr>
            <a:r>
              <a:rPr lang="en-US" altLang="ko-KR" sz="2000" b="0" strike="noStrike" cap="none" dirty="0" smtClean="0">
                <a:solidFill>
                  <a:schemeClr val="tx1"/>
                </a:solidFill>
                <a:latin typeface="Calibri" panose="020F0502020204030204" charset="0"/>
                <a:ea typeface="宋体" panose="02010600030101010101" pitchFamily="2" charset="-122"/>
              </a:rPr>
              <a:t>第三级</a:t>
            </a:r>
            <a:endParaRPr lang="ko-KR" altLang="en-US" sz="2000" b="0" strike="noStrike" cap="none" dirty="0" smtClean="0">
              <a:solidFill>
                <a:schemeClr val="tx1"/>
              </a:solidFill>
              <a:latin typeface="Calibri" panose="020F0502020204030204" charset="0"/>
              <a:ea typeface="宋体" panose="02010600030101010101" pitchFamily="2" charset="-122"/>
            </a:endParaRPr>
          </a:p>
          <a:p>
            <a:pPr marL="1600200" indent="-228600" algn="l" defTabSz="508000" fontAlgn="auto">
              <a:lnSpc>
                <a:spcPct val="90000"/>
              </a:lnSpc>
              <a:spcBef>
                <a:spcPts val="0"/>
              </a:spcBef>
              <a:spcAft>
                <a:spcPts val="0"/>
              </a:spcAft>
              <a:buFont typeface="宋体" panose="02010600030101010101" pitchFamily="2" charset="-122"/>
              <a:buChar char="•"/>
            </a:pPr>
            <a:r>
              <a:rPr lang="en-US" altLang="ko-KR" sz="1800" b="0" strike="noStrike" cap="none" dirty="0" smtClean="0">
                <a:solidFill>
                  <a:schemeClr val="tx1"/>
                </a:solidFill>
                <a:latin typeface="Calibri" panose="020F0502020204030204" charset="0"/>
                <a:ea typeface="宋体" panose="02010600030101010101" pitchFamily="2" charset="-122"/>
              </a:rPr>
              <a:t>第四级</a:t>
            </a:r>
            <a:endParaRPr lang="ko-KR" altLang="en-US" sz="1800" b="0" strike="noStrike" cap="none" dirty="0" smtClean="0">
              <a:solidFill>
                <a:schemeClr val="tx1"/>
              </a:solidFill>
              <a:latin typeface="Calibri" panose="020F0502020204030204" charset="0"/>
              <a:ea typeface="宋体" panose="02010600030101010101" pitchFamily="2" charset="-122"/>
            </a:endParaRPr>
          </a:p>
          <a:p>
            <a:pPr marL="2057400" indent="-228600" algn="l" defTabSz="508000" fontAlgn="auto">
              <a:lnSpc>
                <a:spcPct val="90000"/>
              </a:lnSpc>
              <a:spcBef>
                <a:spcPts val="0"/>
              </a:spcBef>
              <a:spcAft>
                <a:spcPts val="0"/>
              </a:spcAft>
              <a:buFont typeface="宋体" panose="02010600030101010101" pitchFamily="2" charset="-122"/>
              <a:buChar char="•"/>
            </a:pPr>
            <a:r>
              <a:rPr lang="en-US" altLang="ko-KR" sz="1600" b="0" strike="noStrike" cap="none" dirty="0" smtClean="0">
                <a:solidFill>
                  <a:schemeClr val="tx1"/>
                </a:solidFill>
                <a:latin typeface="Calibri" panose="020F0502020204030204" charset="0"/>
                <a:ea typeface="宋体" panose="02010600030101010101" pitchFamily="2" charset="-122"/>
              </a:rPr>
              <a:t>第五级</a:t>
            </a:r>
            <a:endParaRPr lang="ko-KR" altLang="en-US" sz="1600" b="0" strike="noStrike" cap="none" dirty="0" smtClean="0">
              <a:solidFill>
                <a:schemeClr val="tx1"/>
              </a:solidFill>
              <a:latin typeface="Calibri" panose="020F0502020204030204" charset="0"/>
              <a:ea typeface="宋体" panose="02010600030101010101" pitchFamily="2" charset="-122"/>
            </a:endParaRPr>
          </a:p>
        </p:txBody>
      </p:sp>
      <p:sp>
        <p:nvSpPr>
          <p:cNvPr id="7" name="幻灯片编号占位符 6"/>
          <p:cNvSpPr txBox="1"/>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strike="noStrike" cap="none" dirty="0" smtClean="0">
                <a:solidFill>
                  <a:srgbClr val="898989"/>
                </a:solidFill>
                <a:latin typeface="Calibri" panose="020F0502020204030204" charset="0"/>
                <a:ea typeface="宋体" panose="02010600030101010101" pitchFamily="2" charset="-122"/>
              </a:rPr>
            </a:fld>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
        <p:nvSpPr>
          <p:cNvPr id="8" name="日期占位符 7"/>
          <p:cNvSpPr txBox="1"/>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en-GB" altLang="en-US" sz="1200" b="0" strike="noStrike" cap="none" dirty="0" smtClean="0">
                <a:solidFill>
                  <a:srgbClr val="898989"/>
                </a:solidFill>
                <a:latin typeface="Calibri" panose="020F0502020204030204" charset="0"/>
                <a:ea typeface="宋体" panose="02010600030101010101" pitchFamily="2" charset="-122"/>
              </a:rPr>
            </a:fld>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
        <p:nvSpPr>
          <p:cNvPr id="9" name="页脚占位符 8"/>
          <p:cNvSpPr txBox="1"/>
          <p:nvPr>
            <p:ph type="ftr" idx="11"/>
          </p:nvPr>
        </p:nvSpPr>
        <p:spPr>
          <a:xfrm>
            <a:off x="4267200" y="6263640"/>
            <a:ext cx="3658235"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文本占位符 1"/>
          <p:cNvSpPr txBox="1"/>
          <p:nvPr>
            <p:ph type="title" hasCustomPrompt="1"/>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r>
              <a:rPr lang="en-US" altLang="ko-KR" sz="5865" b="0" strike="noStrike" cap="none" dirty="0" smtClean="0">
                <a:solidFill>
                  <a:schemeClr val="tx1"/>
                </a:solidFill>
                <a:latin typeface="Calibri" panose="020F0502020204030204" charset="0"/>
                <a:ea typeface="宋体" panose="02010600030101010101" pitchFamily="2" charset="-122"/>
              </a:rPr>
              <a:t>编辑母版标题样式</a:t>
            </a:r>
            <a:endParaRPr lang="ko-KR" altLang="en-US" sz="5865" b="0" strike="noStrike" cap="none" dirty="0" smtClean="0">
              <a:solidFill>
                <a:schemeClr val="tx1"/>
              </a:solidFill>
              <a:latin typeface="Calibri" panose="020F0502020204030204" charset="0"/>
              <a:ea typeface="宋体" panose="02010600030101010101" pitchFamily="2" charset="-122"/>
            </a:endParaRPr>
          </a:p>
        </p:txBody>
      </p:sp>
      <p:sp>
        <p:nvSpPr>
          <p:cNvPr id="3" name="幻灯片编号占位符 2"/>
          <p:cNvSpPr txBox="1"/>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strike="noStrike" cap="none" dirty="0" smtClean="0">
                <a:solidFill>
                  <a:srgbClr val="898989"/>
                </a:solidFill>
                <a:latin typeface="Calibri" panose="020F0502020204030204" charset="0"/>
                <a:ea typeface="宋体" panose="02010600030101010101" pitchFamily="2" charset="-122"/>
              </a:rPr>
            </a:fld>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
        <p:nvSpPr>
          <p:cNvPr id="4" name="日期占位符 3"/>
          <p:cNvSpPr txBox="1"/>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en-GB" altLang="en-US" sz="1200" b="0" strike="noStrike" cap="none" dirty="0" smtClean="0">
                <a:solidFill>
                  <a:srgbClr val="898989"/>
                </a:solidFill>
                <a:latin typeface="Calibri" panose="020F0502020204030204" charset="0"/>
                <a:ea typeface="宋体" panose="02010600030101010101" pitchFamily="2" charset="-122"/>
              </a:rPr>
            </a:fld>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
        <p:nvSpPr>
          <p:cNvPr id="5" name="页脚占位符 4"/>
          <p:cNvSpPr txBox="1"/>
          <p:nvPr>
            <p:ph type="ftr" idx="11"/>
          </p:nvPr>
        </p:nvSpPr>
        <p:spPr>
          <a:xfrm>
            <a:off x="4267200" y="6263640"/>
            <a:ext cx="3658235"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幻灯片编号占位符 1"/>
          <p:cNvSpPr txBox="1"/>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strike="noStrike" cap="none" dirty="0" smtClean="0">
                <a:solidFill>
                  <a:srgbClr val="898989"/>
                </a:solidFill>
                <a:latin typeface="Calibri" panose="020F0502020204030204" charset="0"/>
                <a:ea typeface="宋体" panose="02010600030101010101" pitchFamily="2" charset="-122"/>
              </a:rPr>
            </a:fld>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
        <p:nvSpPr>
          <p:cNvPr id="3" name="日期占位符 2"/>
          <p:cNvSpPr txBox="1"/>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en-GB" altLang="en-US" sz="1200" b="0" strike="noStrike" cap="none" dirty="0" smtClean="0">
                <a:solidFill>
                  <a:srgbClr val="898989"/>
                </a:solidFill>
                <a:latin typeface="Calibri" panose="020F0502020204030204" charset="0"/>
                <a:ea typeface="宋体" panose="02010600030101010101" pitchFamily="2" charset="-122"/>
              </a:rPr>
            </a:fld>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
        <p:nvSpPr>
          <p:cNvPr id="4" name="页脚占位符 3"/>
          <p:cNvSpPr txBox="1"/>
          <p:nvPr>
            <p:ph type="ftr" idx="11"/>
          </p:nvPr>
        </p:nvSpPr>
        <p:spPr>
          <a:xfrm>
            <a:off x="4267200" y="6263640"/>
            <a:ext cx="3658235"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带有题注的内容">
    <p:spTree>
      <p:nvGrpSpPr>
        <p:cNvPr id="1" name=""/>
        <p:cNvGrpSpPr/>
        <p:nvPr/>
      </p:nvGrpSpPr>
      <p:grpSpPr>
        <a:xfrm>
          <a:off x="0" y="0"/>
          <a:ext cx="0" cy="0"/>
          <a:chOff x="0" y="0"/>
          <a:chExt cx="0" cy="0"/>
        </a:xfrm>
      </p:grpSpPr>
      <p:sp>
        <p:nvSpPr>
          <p:cNvPr id="2" name="文本占位符 1"/>
          <p:cNvSpPr txBox="1"/>
          <p:nvPr>
            <p:ph type="title" hasCustomPrompt="1"/>
          </p:nvPr>
        </p:nvSpPr>
        <p:spPr>
          <a:xfrm>
            <a:off x="609600" y="274320"/>
            <a:ext cx="4011930" cy="1162050"/>
          </a:xfrm>
          <a:prstGeom prst="rect">
            <a:avLst/>
          </a:prstGeom>
        </p:spPr>
        <p:txBody>
          <a:bodyPr vert="horz" wrap="square" lIns="91440" tIns="45720" rIns="91440" bIns="45720" anchor="b">
            <a:normAutofit/>
          </a:bodyPr>
          <a:lstStyle/>
          <a:p>
            <a:pPr marL="0" indent="0" algn="l" defTabSz="508000" fontAlgn="auto">
              <a:lnSpc>
                <a:spcPct val="100000"/>
              </a:lnSpc>
              <a:spcBef>
                <a:spcPts val="0"/>
              </a:spcBef>
              <a:spcAft>
                <a:spcPts val="0"/>
              </a:spcAft>
              <a:buFontTx/>
              <a:buNone/>
            </a:pPr>
            <a:r>
              <a:rPr lang="en-US" altLang="ko-KR" sz="2665" b="0" strike="noStrike" cap="none" dirty="0" smtClean="0">
                <a:solidFill>
                  <a:schemeClr val="tx1"/>
                </a:solidFill>
                <a:latin typeface="Calibri" panose="020F0502020204030204" charset="0"/>
                <a:ea typeface="宋体" panose="02010600030101010101" pitchFamily="2" charset="-122"/>
              </a:rPr>
              <a:t>编辑母版副标题样式</a:t>
            </a:r>
            <a:endParaRPr lang="ko-KR" altLang="en-US" sz="2665" b="0" strike="noStrike" cap="none" dirty="0" smtClean="0">
              <a:solidFill>
                <a:schemeClr val="tx1"/>
              </a:solidFill>
              <a:latin typeface="Calibri" panose="020F0502020204030204" charset="0"/>
              <a:ea typeface="宋体" panose="02010600030101010101" pitchFamily="2" charset="-122"/>
            </a:endParaRPr>
          </a:p>
        </p:txBody>
      </p:sp>
      <p:sp>
        <p:nvSpPr>
          <p:cNvPr id="3" name="内容占位符 2"/>
          <p:cNvSpPr txBox="1"/>
          <p:nvPr>
            <p:ph idx="1"/>
          </p:nvPr>
        </p:nvSpPr>
        <p:spPr>
          <a:xfrm>
            <a:off x="4767580" y="457200"/>
            <a:ext cx="6815455" cy="548703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800" b="0" strike="noStrike" cap="none" dirty="0" smtClean="0">
                <a:solidFill>
                  <a:schemeClr val="tx1"/>
                </a:solidFill>
                <a:latin typeface="Calibri" panose="020F0502020204030204" charset="0"/>
                <a:ea typeface="宋体" panose="02010600030101010101" pitchFamily="2" charset="-122"/>
              </a:rPr>
              <a:t>单击此处编辑母版文本样式</a:t>
            </a:r>
            <a:endParaRPr lang="ko-KR" altLang="en-US" sz="2800" b="0" strike="noStrike" cap="none" dirty="0" smtClean="0">
              <a:solidFill>
                <a:schemeClr val="tx1"/>
              </a:solidFill>
              <a:latin typeface="Calibri" panose="020F0502020204030204" charset="0"/>
              <a:ea typeface="宋体" panose="02010600030101010101" pitchFamily="2" charset="-122"/>
            </a:endParaRPr>
          </a:p>
          <a:p>
            <a:pPr marL="685800" indent="-228600" algn="l" defTabSz="508000" fontAlgn="auto">
              <a:lnSpc>
                <a:spcPct val="90000"/>
              </a:lnSpc>
              <a:spcBef>
                <a:spcPts val="0"/>
              </a:spcBef>
              <a:spcAft>
                <a:spcPts val="0"/>
              </a:spcAft>
              <a:buFont typeface="宋体" panose="02010600030101010101" pitchFamily="2" charset="-122"/>
              <a:buChar char="•"/>
            </a:pPr>
            <a:r>
              <a:rPr lang="en-US" altLang="ko-KR" sz="2400" b="0" strike="noStrike" cap="none" dirty="0" smtClean="0">
                <a:solidFill>
                  <a:schemeClr val="tx1"/>
                </a:solidFill>
                <a:latin typeface="Calibri" panose="020F0502020204030204" charset="0"/>
                <a:ea typeface="宋体" panose="02010600030101010101" pitchFamily="2" charset="-122"/>
              </a:rPr>
              <a:t>第二级</a:t>
            </a:r>
            <a:endParaRPr lang="ko-KR" altLang="en-US" sz="2400" b="0" strike="noStrike" cap="none" dirty="0" smtClean="0">
              <a:solidFill>
                <a:schemeClr val="tx1"/>
              </a:solidFill>
              <a:latin typeface="Calibri" panose="020F0502020204030204" charset="0"/>
              <a:ea typeface="宋体" panose="02010600030101010101" pitchFamily="2" charset="-122"/>
            </a:endParaRPr>
          </a:p>
          <a:p>
            <a:pPr marL="1143000" indent="-228600" algn="l" defTabSz="508000" fontAlgn="auto">
              <a:lnSpc>
                <a:spcPct val="90000"/>
              </a:lnSpc>
              <a:spcBef>
                <a:spcPts val="0"/>
              </a:spcBef>
              <a:spcAft>
                <a:spcPts val="0"/>
              </a:spcAft>
              <a:buFont typeface="宋体" panose="02010600030101010101" pitchFamily="2" charset="-122"/>
              <a:buChar char="•"/>
            </a:pPr>
            <a:r>
              <a:rPr lang="en-US" altLang="ko-KR" sz="2000" b="0" strike="noStrike" cap="none" dirty="0" smtClean="0">
                <a:solidFill>
                  <a:schemeClr val="tx1"/>
                </a:solidFill>
                <a:latin typeface="Calibri" panose="020F0502020204030204" charset="0"/>
                <a:ea typeface="宋体" panose="02010600030101010101" pitchFamily="2" charset="-122"/>
              </a:rPr>
              <a:t>第三级</a:t>
            </a:r>
            <a:endParaRPr lang="ko-KR" altLang="en-US" sz="2000" b="0" strike="noStrike" cap="none" dirty="0" smtClean="0">
              <a:solidFill>
                <a:schemeClr val="tx1"/>
              </a:solidFill>
              <a:latin typeface="Calibri" panose="020F0502020204030204" charset="0"/>
              <a:ea typeface="宋体" panose="02010600030101010101" pitchFamily="2" charset="-122"/>
            </a:endParaRPr>
          </a:p>
          <a:p>
            <a:pPr marL="1600200" indent="-228600" algn="l" defTabSz="508000" fontAlgn="auto">
              <a:lnSpc>
                <a:spcPct val="90000"/>
              </a:lnSpc>
              <a:spcBef>
                <a:spcPts val="0"/>
              </a:spcBef>
              <a:spcAft>
                <a:spcPts val="0"/>
              </a:spcAft>
              <a:buFont typeface="宋体" panose="02010600030101010101" pitchFamily="2" charset="-122"/>
              <a:buChar char="•"/>
            </a:pPr>
            <a:r>
              <a:rPr lang="en-US" altLang="ko-KR" sz="1800" b="0" strike="noStrike" cap="none" dirty="0" smtClean="0">
                <a:solidFill>
                  <a:schemeClr val="tx1"/>
                </a:solidFill>
                <a:latin typeface="Calibri" panose="020F0502020204030204" charset="0"/>
                <a:ea typeface="宋体" panose="02010600030101010101" pitchFamily="2" charset="-122"/>
              </a:rPr>
              <a:t>第四级</a:t>
            </a:r>
            <a:endParaRPr lang="ko-KR" altLang="en-US" sz="1800" b="0" strike="noStrike" cap="none" dirty="0" smtClean="0">
              <a:solidFill>
                <a:schemeClr val="tx1"/>
              </a:solidFill>
              <a:latin typeface="Calibri" panose="020F0502020204030204" charset="0"/>
              <a:ea typeface="宋体" panose="02010600030101010101" pitchFamily="2" charset="-122"/>
            </a:endParaRPr>
          </a:p>
          <a:p>
            <a:pPr marL="2057400" indent="-228600" algn="l" defTabSz="508000" fontAlgn="auto">
              <a:lnSpc>
                <a:spcPct val="90000"/>
              </a:lnSpc>
              <a:spcBef>
                <a:spcPts val="0"/>
              </a:spcBef>
              <a:spcAft>
                <a:spcPts val="0"/>
              </a:spcAft>
              <a:buFont typeface="宋体" panose="02010600030101010101" pitchFamily="2" charset="-122"/>
              <a:buChar char="•"/>
            </a:pPr>
            <a:r>
              <a:rPr lang="en-US" altLang="ko-KR" sz="1600" b="0" strike="noStrike" cap="none" dirty="0" smtClean="0">
                <a:solidFill>
                  <a:schemeClr val="tx1"/>
                </a:solidFill>
                <a:latin typeface="Calibri" panose="020F0502020204030204" charset="0"/>
                <a:ea typeface="宋体" panose="02010600030101010101" pitchFamily="2" charset="-122"/>
              </a:rPr>
              <a:t>第五级</a:t>
            </a:r>
            <a:endParaRPr lang="ko-KR" altLang="en-US" sz="1600" b="0" strike="noStrike" cap="none" dirty="0" smtClean="0">
              <a:solidFill>
                <a:schemeClr val="tx1"/>
              </a:solidFill>
              <a:latin typeface="Calibri" panose="020F0502020204030204" charset="0"/>
              <a:ea typeface="宋体" panose="02010600030101010101" pitchFamily="2" charset="-122"/>
            </a:endParaRPr>
          </a:p>
        </p:txBody>
      </p:sp>
      <p:sp>
        <p:nvSpPr>
          <p:cNvPr id="4" name="文本占位符 3"/>
          <p:cNvSpPr txBox="1"/>
          <p:nvPr>
            <p:ph type="body" idx="2" hasCustomPrompt="1"/>
          </p:nvPr>
        </p:nvSpPr>
        <p:spPr>
          <a:xfrm>
            <a:off x="609600" y="1435735"/>
            <a:ext cx="4011930" cy="4691380"/>
          </a:xfrm>
          <a:prstGeom prst="rect">
            <a:avLst/>
          </a:prstGeom>
        </p:spPr>
        <p:txBody>
          <a:bodyPr vert="horz" wrap="square" lIns="91440" tIns="45720" rIns="91440" bIns="45720" anchor="t">
            <a:normAutofit/>
          </a:bodyPr>
          <a:lstStyle/>
          <a:p>
            <a:pPr marL="0" indent="0" algn="l" defTabSz="508000" fontAlgn="auto">
              <a:lnSpc>
                <a:spcPct val="100000"/>
              </a:lnSpc>
              <a:spcBef>
                <a:spcPts val="0"/>
              </a:spcBef>
              <a:spcAft>
                <a:spcPts val="0"/>
              </a:spcAft>
              <a:buFontTx/>
              <a:buNone/>
            </a:pPr>
            <a:r>
              <a:rPr lang="en-US" altLang="ko-KR" sz="1865" b="0" strike="noStrike" cap="none" dirty="0" smtClean="0">
                <a:solidFill>
                  <a:schemeClr val="tx1"/>
                </a:solidFill>
                <a:latin typeface="Calibri" panose="020F0502020204030204" charset="0"/>
                <a:ea typeface="宋体" panose="02010600030101010101" pitchFamily="2" charset="-122"/>
              </a:rPr>
              <a:t>编辑母版副标题样式</a:t>
            </a:r>
            <a:endParaRPr lang="ko-KR" altLang="en-US" sz="1865" b="0" strike="noStrike" cap="none" dirty="0" smtClean="0">
              <a:solidFill>
                <a:schemeClr val="tx1"/>
              </a:solidFill>
              <a:latin typeface="Calibri" panose="020F0502020204030204" charset="0"/>
              <a:ea typeface="宋体" panose="02010600030101010101" pitchFamily="2" charset="-122"/>
            </a:endParaRPr>
          </a:p>
        </p:txBody>
      </p:sp>
      <p:sp>
        <p:nvSpPr>
          <p:cNvPr id="5" name="幻灯片编号占位符 4"/>
          <p:cNvSpPr txBox="1"/>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strike="noStrike" cap="none" dirty="0" smtClean="0">
                <a:solidFill>
                  <a:srgbClr val="898989"/>
                </a:solidFill>
                <a:latin typeface="Calibri" panose="020F0502020204030204" charset="0"/>
                <a:ea typeface="宋体" panose="02010600030101010101" pitchFamily="2" charset="-122"/>
              </a:rPr>
            </a:fld>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
        <p:nvSpPr>
          <p:cNvPr id="6" name="日期占位符 5"/>
          <p:cNvSpPr txBox="1"/>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en-GB" altLang="en-US" sz="1200" b="0" strike="noStrike" cap="none" dirty="0" smtClean="0">
                <a:solidFill>
                  <a:srgbClr val="898989"/>
                </a:solidFill>
                <a:latin typeface="Calibri" panose="020F0502020204030204" charset="0"/>
                <a:ea typeface="宋体" panose="02010600030101010101" pitchFamily="2" charset="-122"/>
              </a:rPr>
            </a:fld>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
        <p:nvSpPr>
          <p:cNvPr id="7" name="页脚占位符 6"/>
          <p:cNvSpPr txBox="1"/>
          <p:nvPr>
            <p:ph type="ftr" idx="11"/>
          </p:nvPr>
        </p:nvSpPr>
        <p:spPr>
          <a:xfrm>
            <a:off x="4267200" y="6263640"/>
            <a:ext cx="3658235"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带有题注的图片">
    <p:spTree>
      <p:nvGrpSpPr>
        <p:cNvPr id="1" name=""/>
        <p:cNvGrpSpPr/>
        <p:nvPr/>
      </p:nvGrpSpPr>
      <p:grpSpPr>
        <a:xfrm>
          <a:off x="0" y="0"/>
          <a:ext cx="0" cy="0"/>
          <a:chOff x="0" y="0"/>
          <a:chExt cx="0" cy="0"/>
        </a:xfrm>
      </p:grpSpPr>
      <p:sp>
        <p:nvSpPr>
          <p:cNvPr id="2" name="文本占位符 1"/>
          <p:cNvSpPr txBox="1"/>
          <p:nvPr>
            <p:ph type="title" hasCustomPrompt="1"/>
          </p:nvPr>
        </p:nvSpPr>
        <p:spPr>
          <a:xfrm>
            <a:off x="609600" y="274320"/>
            <a:ext cx="4011930" cy="1162050"/>
          </a:xfrm>
          <a:prstGeom prst="rect">
            <a:avLst/>
          </a:prstGeom>
        </p:spPr>
        <p:txBody>
          <a:bodyPr vert="horz" wrap="square" lIns="91440" tIns="45720" rIns="91440" bIns="45720" anchor="b">
            <a:normAutofit/>
          </a:bodyPr>
          <a:lstStyle/>
          <a:p>
            <a:pPr marL="0" indent="0" algn="l" defTabSz="508000" fontAlgn="auto">
              <a:lnSpc>
                <a:spcPct val="100000"/>
              </a:lnSpc>
              <a:spcBef>
                <a:spcPts val="0"/>
              </a:spcBef>
              <a:spcAft>
                <a:spcPts val="0"/>
              </a:spcAft>
              <a:buFontTx/>
              <a:buNone/>
            </a:pPr>
            <a:r>
              <a:rPr lang="en-US" altLang="ko-KR" sz="2665" b="0" strike="noStrike" cap="none" dirty="0" smtClean="0">
                <a:solidFill>
                  <a:schemeClr val="tx1"/>
                </a:solidFill>
                <a:latin typeface="Calibri" panose="020F0502020204030204" charset="0"/>
                <a:ea typeface="宋体" panose="02010600030101010101" pitchFamily="2" charset="-122"/>
              </a:rPr>
              <a:t>编辑母版副标题样式</a:t>
            </a:r>
            <a:endParaRPr lang="ko-KR" altLang="en-US" sz="2665" b="0" strike="noStrike" cap="none" dirty="0" smtClean="0">
              <a:solidFill>
                <a:schemeClr val="tx1"/>
              </a:solidFill>
              <a:latin typeface="Calibri" panose="020F0502020204030204" charset="0"/>
              <a:ea typeface="宋体" panose="02010600030101010101" pitchFamily="2" charset="-122"/>
            </a:endParaRPr>
          </a:p>
        </p:txBody>
      </p:sp>
      <p:sp>
        <p:nvSpPr>
          <p:cNvPr id="3" name="文本占位符 2"/>
          <p:cNvSpPr txBox="1"/>
          <p:nvPr>
            <p:ph type="body" idx="1" hasCustomPrompt="1"/>
          </p:nvPr>
        </p:nvSpPr>
        <p:spPr>
          <a:xfrm>
            <a:off x="609600" y="1435735"/>
            <a:ext cx="4011930" cy="4691380"/>
          </a:xfrm>
          <a:prstGeom prst="rect">
            <a:avLst/>
          </a:prstGeom>
        </p:spPr>
        <p:txBody>
          <a:bodyPr vert="horz" wrap="square" lIns="91440" tIns="45720" rIns="91440" bIns="45720" anchor="t">
            <a:normAutofit/>
          </a:bodyPr>
          <a:lstStyle/>
          <a:p>
            <a:pPr marL="0" indent="0" algn="l" defTabSz="508000" fontAlgn="auto">
              <a:lnSpc>
                <a:spcPct val="100000"/>
              </a:lnSpc>
              <a:spcBef>
                <a:spcPts val="0"/>
              </a:spcBef>
              <a:spcAft>
                <a:spcPts val="0"/>
              </a:spcAft>
              <a:buFontTx/>
              <a:buNone/>
            </a:pPr>
            <a:r>
              <a:rPr lang="en-US" altLang="ko-KR" sz="1865" b="0" strike="noStrike" cap="none" dirty="0" smtClean="0">
                <a:solidFill>
                  <a:schemeClr val="tx1"/>
                </a:solidFill>
                <a:latin typeface="Calibri" panose="020F0502020204030204" charset="0"/>
                <a:ea typeface="宋体" panose="02010600030101010101" pitchFamily="2" charset="-122"/>
              </a:rPr>
              <a:t>编辑母版副标题样式</a:t>
            </a:r>
            <a:endParaRPr lang="ko-KR" altLang="en-US" sz="1865" b="0" strike="noStrike" cap="none" dirty="0" smtClean="0">
              <a:solidFill>
                <a:schemeClr val="tx1"/>
              </a:solidFill>
              <a:latin typeface="Calibri" panose="020F0502020204030204" charset="0"/>
              <a:ea typeface="宋体" panose="02010600030101010101" pitchFamily="2" charset="-122"/>
            </a:endParaRPr>
          </a:p>
        </p:txBody>
      </p:sp>
      <p:sp>
        <p:nvSpPr>
          <p:cNvPr id="4" name="图片占位符 3"/>
          <p:cNvSpPr txBox="1"/>
          <p:nvPr>
            <p:ph type="pic" idx="2" hasCustomPrompt="1"/>
          </p:nvPr>
        </p:nvSpPr>
        <p:spPr>
          <a:xfrm>
            <a:off x="4767580" y="457200"/>
            <a:ext cx="6815455" cy="5487035"/>
          </a:xfrm>
          <a:prstGeom prst="rect">
            <a:avLst/>
          </a:prstGeom>
        </p:spPr>
        <p:txBody>
          <a:bodyPr vert="horz" wrap="square" lIns="91440" tIns="45720" rIns="91440" bIns="45720" anchor="t">
            <a:normAutofit/>
          </a:bodyPr>
          <a:lstStyle/>
          <a:p>
            <a:pPr marL="0" indent="0" algn="l" defTabSz="508000" fontAlgn="auto">
              <a:lnSpc>
                <a:spcPct val="100000"/>
              </a:lnSpc>
              <a:spcBef>
                <a:spcPts val="0"/>
              </a:spcBef>
              <a:spcAft>
                <a:spcPts val="0"/>
              </a:spcAft>
              <a:buFontTx/>
              <a:buNone/>
            </a:pPr>
            <a:r>
              <a:rPr lang="en-US" altLang="ko-KR" sz="2000" b="0" strike="noStrike" cap="none" dirty="0" smtClean="0">
                <a:solidFill>
                  <a:schemeClr val="tx1"/>
                </a:solidFill>
                <a:latin typeface="Calibri" panose="020F0502020204030204" charset="0"/>
                <a:ea typeface="宋体" panose="02010600030101010101" pitchFamily="2" charset="-122"/>
              </a:rPr>
              <a:t>图片</a:t>
            </a:r>
            <a:endParaRPr lang="ko-KR" altLang="en-US" sz="2000" b="0" strike="noStrike" cap="none" dirty="0" smtClean="0">
              <a:solidFill>
                <a:schemeClr val="tx1"/>
              </a:solidFill>
              <a:latin typeface="Calibri" panose="020F0502020204030204" charset="0"/>
              <a:ea typeface="宋体" panose="02010600030101010101" pitchFamily="2" charset="-122"/>
            </a:endParaRPr>
          </a:p>
        </p:txBody>
      </p:sp>
      <p:sp>
        <p:nvSpPr>
          <p:cNvPr id="5" name="幻灯片编号占位符 4"/>
          <p:cNvSpPr txBox="1"/>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strike="noStrike" cap="none" dirty="0" smtClean="0">
                <a:solidFill>
                  <a:srgbClr val="898989"/>
                </a:solidFill>
                <a:latin typeface="Calibri" panose="020F0502020204030204" charset="0"/>
                <a:ea typeface="宋体" panose="02010600030101010101" pitchFamily="2" charset="-122"/>
              </a:rPr>
            </a:fld>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
        <p:nvSpPr>
          <p:cNvPr id="6" name="日期占位符 5"/>
          <p:cNvSpPr txBox="1"/>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en-GB" altLang="en-US" sz="1200" b="0" strike="noStrike" cap="none" dirty="0" smtClean="0">
                <a:solidFill>
                  <a:srgbClr val="898989"/>
                </a:solidFill>
                <a:latin typeface="Calibri" panose="020F0502020204030204" charset="0"/>
                <a:ea typeface="宋体" panose="02010600030101010101" pitchFamily="2" charset="-122"/>
              </a:rPr>
            </a:fld>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
        <p:nvSpPr>
          <p:cNvPr id="7" name="页脚占位符 6"/>
          <p:cNvSpPr txBox="1"/>
          <p:nvPr>
            <p:ph type="ftr" idx="11"/>
          </p:nvPr>
        </p:nvSpPr>
        <p:spPr>
          <a:xfrm>
            <a:off x="4267200" y="6263640"/>
            <a:ext cx="3658235"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文本占位符 1"/>
          <p:cNvSpPr txBox="1"/>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r>
              <a:rPr lang="en-US" altLang="ko-KR" sz="5865" b="0" strike="noStrike" cap="none" dirty="0" smtClean="0">
                <a:solidFill>
                  <a:schemeClr val="tx1"/>
                </a:solidFill>
                <a:latin typeface="Calibri" panose="020F0502020204030204" charset="0"/>
                <a:ea typeface="宋体" panose="02010600030101010101" pitchFamily="2" charset="-122"/>
              </a:rPr>
              <a:t>编辑母版标题样式</a:t>
            </a:r>
            <a:endParaRPr lang="ko-KR" altLang="en-US" sz="5865" b="0" strike="noStrike" cap="none" dirty="0" smtClean="0">
              <a:solidFill>
                <a:schemeClr val="tx1"/>
              </a:solidFill>
              <a:latin typeface="Calibri" panose="020F0502020204030204" charset="0"/>
              <a:ea typeface="宋体" panose="02010600030101010101" pitchFamily="2" charset="-122"/>
            </a:endParaRPr>
          </a:p>
        </p:txBody>
      </p:sp>
      <p:sp>
        <p:nvSpPr>
          <p:cNvPr id="3" name="文本占位符 2"/>
          <p:cNvSpPr txBox="1"/>
          <p:nvPr>
            <p:ph type="body" idx="1"/>
          </p:nvPr>
        </p:nvSpPr>
        <p:spPr>
          <a:xfrm>
            <a:off x="609600" y="1600200"/>
            <a:ext cx="10973435" cy="452691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800" b="0" strike="noStrike" cap="none" dirty="0" smtClean="0">
                <a:solidFill>
                  <a:schemeClr val="tx1"/>
                </a:solidFill>
                <a:latin typeface="Calibri" panose="020F0502020204030204" charset="0"/>
                <a:ea typeface="宋体" panose="02010600030101010101" pitchFamily="2" charset="-122"/>
              </a:rPr>
              <a:t>单击此处编辑母版文本样式</a:t>
            </a:r>
            <a:endParaRPr lang="ko-KR" altLang="en-US" sz="2800" b="0" strike="noStrike" cap="none" dirty="0" smtClean="0">
              <a:solidFill>
                <a:schemeClr val="tx1"/>
              </a:solidFill>
              <a:latin typeface="Calibri" panose="020F0502020204030204" charset="0"/>
              <a:ea typeface="宋体" panose="02010600030101010101" pitchFamily="2" charset="-122"/>
            </a:endParaRPr>
          </a:p>
          <a:p>
            <a:pPr marL="685800" indent="-228600" algn="l" defTabSz="508000" fontAlgn="auto">
              <a:lnSpc>
                <a:spcPct val="90000"/>
              </a:lnSpc>
              <a:spcBef>
                <a:spcPts val="0"/>
              </a:spcBef>
              <a:spcAft>
                <a:spcPts val="0"/>
              </a:spcAft>
              <a:buFont typeface="宋体" panose="02010600030101010101" pitchFamily="2" charset="-122"/>
              <a:buChar char="•"/>
            </a:pPr>
            <a:r>
              <a:rPr lang="en-US" altLang="ko-KR" sz="2400" b="0" strike="noStrike" cap="none" dirty="0" smtClean="0">
                <a:solidFill>
                  <a:schemeClr val="tx1"/>
                </a:solidFill>
                <a:latin typeface="Calibri" panose="020F0502020204030204" charset="0"/>
                <a:ea typeface="宋体" panose="02010600030101010101" pitchFamily="2" charset="-122"/>
              </a:rPr>
              <a:t>第二级</a:t>
            </a:r>
            <a:endParaRPr lang="ko-KR" altLang="en-US" sz="2400" b="0" strike="noStrike" cap="none" dirty="0" smtClean="0">
              <a:solidFill>
                <a:schemeClr val="tx1"/>
              </a:solidFill>
              <a:latin typeface="Calibri" panose="020F0502020204030204" charset="0"/>
              <a:ea typeface="宋体" panose="02010600030101010101" pitchFamily="2" charset="-122"/>
            </a:endParaRPr>
          </a:p>
          <a:p>
            <a:pPr marL="1143000" indent="-228600" algn="l" defTabSz="508000" fontAlgn="auto">
              <a:lnSpc>
                <a:spcPct val="90000"/>
              </a:lnSpc>
              <a:spcBef>
                <a:spcPts val="0"/>
              </a:spcBef>
              <a:spcAft>
                <a:spcPts val="0"/>
              </a:spcAft>
              <a:buFont typeface="宋体" panose="02010600030101010101" pitchFamily="2" charset="-122"/>
              <a:buChar char="•"/>
            </a:pPr>
            <a:r>
              <a:rPr lang="en-US" altLang="ko-KR" sz="2000" b="0" strike="noStrike" cap="none" dirty="0" smtClean="0">
                <a:solidFill>
                  <a:schemeClr val="tx1"/>
                </a:solidFill>
                <a:latin typeface="Calibri" panose="020F0502020204030204" charset="0"/>
                <a:ea typeface="宋体" panose="02010600030101010101" pitchFamily="2" charset="-122"/>
              </a:rPr>
              <a:t>第三级</a:t>
            </a:r>
            <a:endParaRPr lang="ko-KR" altLang="en-US" sz="2000" b="0" strike="noStrike" cap="none" dirty="0" smtClean="0">
              <a:solidFill>
                <a:schemeClr val="tx1"/>
              </a:solidFill>
              <a:latin typeface="Calibri" panose="020F0502020204030204" charset="0"/>
              <a:ea typeface="宋体" panose="02010600030101010101" pitchFamily="2" charset="-122"/>
            </a:endParaRPr>
          </a:p>
          <a:p>
            <a:pPr marL="1600200" indent="-228600" algn="l" defTabSz="508000" fontAlgn="auto">
              <a:lnSpc>
                <a:spcPct val="90000"/>
              </a:lnSpc>
              <a:spcBef>
                <a:spcPts val="0"/>
              </a:spcBef>
              <a:spcAft>
                <a:spcPts val="0"/>
              </a:spcAft>
              <a:buFont typeface="宋体" panose="02010600030101010101" pitchFamily="2" charset="-122"/>
              <a:buChar char="•"/>
            </a:pPr>
            <a:r>
              <a:rPr lang="en-US" altLang="ko-KR" sz="1800" b="0" strike="noStrike" cap="none" dirty="0" smtClean="0">
                <a:solidFill>
                  <a:schemeClr val="tx1"/>
                </a:solidFill>
                <a:latin typeface="Calibri" panose="020F0502020204030204" charset="0"/>
                <a:ea typeface="宋体" panose="02010600030101010101" pitchFamily="2" charset="-122"/>
              </a:rPr>
              <a:t>第四级</a:t>
            </a:r>
            <a:endParaRPr lang="ko-KR" altLang="en-US" sz="1800" b="0" strike="noStrike" cap="none" dirty="0" smtClean="0">
              <a:solidFill>
                <a:schemeClr val="tx1"/>
              </a:solidFill>
              <a:latin typeface="Calibri" panose="020F0502020204030204" charset="0"/>
              <a:ea typeface="宋体" panose="02010600030101010101" pitchFamily="2" charset="-122"/>
            </a:endParaRPr>
          </a:p>
          <a:p>
            <a:pPr marL="2057400" indent="-228600" algn="l" defTabSz="508000" fontAlgn="auto">
              <a:lnSpc>
                <a:spcPct val="90000"/>
              </a:lnSpc>
              <a:spcBef>
                <a:spcPts val="0"/>
              </a:spcBef>
              <a:spcAft>
                <a:spcPts val="0"/>
              </a:spcAft>
              <a:buFont typeface="宋体" panose="02010600030101010101" pitchFamily="2" charset="-122"/>
              <a:buChar char="•"/>
            </a:pPr>
            <a:r>
              <a:rPr lang="en-US" altLang="ko-KR" sz="1600" b="0" strike="noStrike" cap="none" dirty="0" smtClean="0">
                <a:solidFill>
                  <a:schemeClr val="tx1"/>
                </a:solidFill>
                <a:latin typeface="Calibri" panose="020F0502020204030204" charset="0"/>
                <a:ea typeface="宋体" panose="02010600030101010101" pitchFamily="2" charset="-122"/>
              </a:rPr>
              <a:t>第五级</a:t>
            </a:r>
            <a:endParaRPr lang="ko-KR" altLang="en-US" sz="1600" b="0" strike="noStrike" cap="none" dirty="0" smtClean="0">
              <a:solidFill>
                <a:schemeClr val="tx1"/>
              </a:solidFill>
              <a:latin typeface="Calibri" panose="020F0502020204030204" charset="0"/>
              <a:ea typeface="宋体" panose="02010600030101010101" pitchFamily="2" charset="-122"/>
            </a:endParaRPr>
          </a:p>
        </p:txBody>
      </p:sp>
      <p:sp>
        <p:nvSpPr>
          <p:cNvPr id="4" name="幻灯片编号占位符 3"/>
          <p:cNvSpPr txBox="1"/>
          <p:nvPr>
            <p:ph type="sldNum" idx="4"/>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strike="noStrike" cap="none" dirty="0" smtClean="0">
                <a:solidFill>
                  <a:srgbClr val="898989"/>
                </a:solidFill>
                <a:latin typeface="Calibri" panose="020F0502020204030204" charset="0"/>
                <a:ea typeface="宋体" panose="02010600030101010101" pitchFamily="2" charset="-122"/>
              </a:rPr>
            </a:fld>
            <a:endParaRPr lang="ko-KR" altLang="en-US" sz="1800" b="0" strike="noStrike" cap="none" dirty="0" smtClean="0">
              <a:latin typeface="Calibri" panose="020F0502020204030204" charset="0"/>
              <a:ea typeface="宋体" panose="02010600030101010101" pitchFamily="2" charset="-122"/>
            </a:endParaRPr>
          </a:p>
        </p:txBody>
      </p:sp>
      <p:sp>
        <p:nvSpPr>
          <p:cNvPr id="5" name="日期占位符 4"/>
          <p:cNvSpPr txBox="1"/>
          <p:nvPr>
            <p:ph type="dt" idx="2"/>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en-GB" altLang="en-US" sz="1200" b="0" strike="noStrike" cap="none" dirty="0" smtClean="0">
                <a:solidFill>
                  <a:srgbClr val="898989"/>
                </a:solidFill>
                <a:latin typeface="Calibri" panose="020F0502020204030204" charset="0"/>
                <a:ea typeface="宋体" panose="02010600030101010101" pitchFamily="2" charset="-122"/>
              </a:rPr>
            </a:fld>
            <a:endParaRPr lang="ko-KR" altLang="en-US" sz="1800" b="0" strike="noStrike" cap="none" dirty="0" smtClean="0">
              <a:latin typeface="Calibri" panose="020F0502020204030204" charset="0"/>
              <a:ea typeface="宋体" panose="02010600030101010101" pitchFamily="2" charset="-122"/>
            </a:endParaRPr>
          </a:p>
        </p:txBody>
      </p:sp>
      <p:sp>
        <p:nvSpPr>
          <p:cNvPr id="6" name="页脚占位符 5"/>
          <p:cNvSpPr txBox="1"/>
          <p:nvPr>
            <p:ph type="ftr" idx="3"/>
          </p:nvPr>
        </p:nvSpPr>
        <p:spPr>
          <a:xfrm>
            <a:off x="4267200" y="6263640"/>
            <a:ext cx="3658235"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200" b="0" strike="noStrike" cap="none" dirty="0" smtClean="0">
              <a:solidFill>
                <a:srgbClr val="898989"/>
              </a:solidFill>
              <a:latin typeface="Calibri" panose="020F050202020403020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0"/>
    </mc:Choice>
    <mc:Fallback>
      <p:transition spd="slow"/>
    </mc:Fallback>
  </mc:AlternateContent>
  <p:txStyles>
    <p:titleStyle>
      <a:lvl1pPr marL="0" indent="0" algn="ctr" defTabSz="914400" latinLnBrk="1">
        <a:buNone/>
        <a:defRPr lang="ko-KR" sz="4400" baseline="0" smtClean="0">
          <a:solidFill>
            <a:srgbClr val="000000"/>
          </a:solidFill>
          <a:latin typeface="+mn-lt"/>
          <a:ea typeface="+mn-ea"/>
          <a:cs typeface="+mn-cs"/>
        </a:defRPr>
      </a:lvl1pPr>
    </p:titleStyle>
    <p:bodyStyle>
      <a:lvl1pPr marL="342900" indent="-342900" algn="l" defTabSz="914400" latinLnBrk="1">
        <a:spcBef>
          <a:spcPct val="20000"/>
        </a:spcBef>
        <a:buFont typeface="Arial" panose="020B0604020202020204"/>
        <a:buChar char="•"/>
        <a:defRPr lang="ko-KR" sz="2800" baseline="0" smtClean="0">
          <a:solidFill>
            <a:srgbClr val="000000"/>
          </a:solidFill>
          <a:latin typeface="+mn-lt"/>
          <a:ea typeface="+mn-ea"/>
          <a:cs typeface="+mn-cs"/>
        </a:defRPr>
      </a:lvl1pPr>
      <a:lvl2pPr marL="742950" lvl="1" indent="-285750" defTabSz="914400" latinLnBrk="1">
        <a:buChar char="-"/>
        <a:defRPr lang="ko-KR" sz="2400" smtClean="0"/>
      </a:lvl2pPr>
      <a:lvl3pPr marL="1143000" lvl="2" indent="-228600" defTabSz="914400" latinLnBrk="1">
        <a:buChar char="●"/>
        <a:defRPr lang="ko-KR" sz="2000" smtClean="0"/>
      </a:lvl3pPr>
      <a:lvl4pPr marL="1600200" lvl="3" indent="-228600" defTabSz="914400" latinLnBrk="1">
        <a:buChar char="-"/>
        <a:defRPr lang="ko-KR" sz="1800" smtClean="0"/>
      </a:lvl4pPr>
      <a:lvl5pPr marL="2057400" lvl="4" indent="-228600" defTabSz="914400" latinLnBrk="1">
        <a:buChar char="»"/>
        <a:defRPr lang="ko-KR" sz="1800" smtClean="0"/>
      </a:lvl5pPr>
    </p:bodyStyle>
    <p:otherStyle>
      <a:lvl1pPr marL="0" indent="0" algn="l" defTabSz="914400" latinLnBrk="1">
        <a:buNone/>
        <a:defRPr lang="ko-KR" sz="1800" baseline="0" smtClean="0">
          <a:solidFill>
            <a:srgbClr val="000000"/>
          </a:solidFill>
          <a:latin typeface="+mn-lt"/>
          <a:ea typeface="+mn-ea"/>
          <a:cs typeface="+mn-cs"/>
        </a:defRPr>
      </a:lvl1pPr>
      <a:lvl2pPr marL="457200" lvl="1" indent="0" defTabSz="914400" latinLnBrk="1">
        <a:defRPr lang="ko-KR" smtClean="0"/>
      </a:lvl2pPr>
      <a:lvl3pPr marL="914400" lvl="2" indent="0" defTabSz="914400" latinLnBrk="1">
        <a:defRPr lang="ko-KR" smtClean="0"/>
      </a:lvl3pPr>
      <a:lvl4pPr marL="1371600" lvl="3" indent="0" defTabSz="914400" latinLnBrk="1">
        <a:defRPr lang="ko-KR" smtClean="0"/>
      </a:lvl4pPr>
      <a:lvl5pPr marL="1828800" lvl="4" indent="0" defTabSz="914400" latinLnBrk="1">
        <a:defRPr lang="ko-KR" smtClean="0"/>
      </a:lvl5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eea.europa.eu/themes/environmental-themes" TargetMode="Externa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onlinelibrary-wiley-com.ezproxy.library.uvic.ca/doi/abs/10.1111/j.1749-124X.2007.00050.x"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doaj.org/article/9b594492682f432f95e76c47f87355f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p:nvPr>
            <p:ph type="ctrTitle"/>
          </p:nvPr>
        </p:nvSpPr>
        <p:spPr>
          <a:xfrm>
            <a:off x="914400" y="2131060"/>
            <a:ext cx="10363835" cy="1471930"/>
          </a:xfrm>
          <a:prstGeom prst="rect">
            <a:avLst/>
          </a:prstGeom>
        </p:spPr>
        <p:txBody>
          <a:bodyPr vert="horz" wrap="square" lIns="91440" tIns="45720" rIns="91440" bIns="45720" anchor="b">
            <a:normAutofit/>
          </a:bodyPr>
          <a:lstStyle/>
          <a:p>
            <a:pPr marL="0" indent="0" algn="ctr" defTabSz="508000" fontAlgn="auto">
              <a:lnSpc>
                <a:spcPct val="100000"/>
              </a:lnSpc>
              <a:spcBef>
                <a:spcPts val="0"/>
              </a:spcBef>
              <a:spcAft>
                <a:spcPts val="0"/>
              </a:spcAft>
              <a:buFontTx/>
              <a:buNone/>
            </a:pPr>
            <a:r>
              <a:rPr lang="en-US" altLang="ko-KR" sz="5865" b="0" strike="noStrike" cap="none" dirty="0" smtClean="0">
                <a:solidFill>
                  <a:schemeClr val="tx1"/>
                </a:solidFill>
                <a:latin typeface="Calibri" panose="020F0502020204030204" charset="0"/>
                <a:ea typeface="宋体" panose="02010600030101010101" pitchFamily="2" charset="-122"/>
              </a:rPr>
              <a:t>ENVIRONMENTAL ECONOMICS </a:t>
            </a:r>
            <a:endParaRPr lang="ko-KR" altLang="en-US" sz="5865" b="0" strike="noStrike" cap="none" dirty="0" smtClean="0">
              <a:solidFill>
                <a:schemeClr val="tx1"/>
              </a:solidFill>
              <a:latin typeface="Calibri" panose="020F0502020204030204" charset="0"/>
              <a:ea typeface="宋体" panose="02010600030101010101" pitchFamily="2" charset="-122"/>
            </a:endParaRPr>
          </a:p>
        </p:txBody>
      </p:sp>
      <p:sp>
        <p:nvSpPr>
          <p:cNvPr id="3" name="副标题 2"/>
          <p:cNvSpPr txBox="1"/>
          <p:nvPr>
            <p:ph type="subTitle" idx="1"/>
          </p:nvPr>
        </p:nvSpPr>
        <p:spPr>
          <a:xfrm>
            <a:off x="1828800" y="3886200"/>
            <a:ext cx="8535035" cy="1755775"/>
          </a:xfrm>
          <a:prstGeom prst="rect">
            <a:avLst/>
          </a:prstGeom>
        </p:spPr>
        <p:txBody>
          <a:bodyPr vert="horz" wrap="square" lIns="91440" tIns="45720" rIns="91440" bIns="45720" anchor="t">
            <a:normAutofit/>
          </a:bodyPr>
          <a:lstStyle/>
          <a:p>
            <a:pPr marL="0" indent="0" algn="ctr" defTabSz="508000" fontAlgn="auto">
              <a:lnSpc>
                <a:spcPct val="100000"/>
              </a:lnSpc>
              <a:spcBef>
                <a:spcPts val="0"/>
              </a:spcBef>
              <a:spcAft>
                <a:spcPts val="0"/>
              </a:spcAft>
              <a:buFontTx/>
              <a:buNone/>
            </a:pPr>
            <a:r>
              <a:rPr lang="en-US" altLang="ko-KR" sz="3200" b="0" strike="noStrike" cap="none" dirty="0" smtClean="0">
                <a:solidFill>
                  <a:schemeClr val="tx1"/>
                </a:solidFill>
                <a:latin typeface="Calibri" panose="020F0502020204030204" charset="0"/>
                <a:ea typeface="宋体" panose="02010600030101010101" pitchFamily="2" charset="-122"/>
              </a:rPr>
              <a:t>PRESENTATION</a:t>
            </a:r>
            <a:endParaRPr lang="ko-KR" altLang="en-US" sz="3200" b="0" strike="noStrike" cap="none" dirty="0" smtClean="0">
              <a:solidFill>
                <a:schemeClr val="tx1"/>
              </a:solidFill>
              <a:latin typeface="Calibri" panose="020F0502020204030204" charset="0"/>
              <a:ea typeface="宋体" panose="02010600030101010101" pitchFamily="2" charset="-122"/>
            </a:endParaRPr>
          </a:p>
          <a:p>
            <a:pPr marL="0" indent="0" algn="ctr" defTabSz="508000" fontAlgn="auto">
              <a:lnSpc>
                <a:spcPct val="100000"/>
              </a:lnSpc>
              <a:spcBef>
                <a:spcPts val="0"/>
              </a:spcBef>
              <a:spcAft>
                <a:spcPts val="0"/>
              </a:spcAft>
              <a:buFontTx/>
              <a:buNone/>
            </a:pPr>
            <a:r>
              <a:rPr lang="en-US" altLang="ko-KR" sz="3200" b="0" strike="noStrike" cap="none" dirty="0" smtClean="0">
                <a:solidFill>
                  <a:schemeClr val="tx1"/>
                </a:solidFill>
                <a:latin typeface="Calibri" panose="020F0502020204030204" charset="0"/>
                <a:ea typeface="宋体" panose="02010600030101010101" pitchFamily="2" charset="-122"/>
              </a:rPr>
              <a:t>WENQING ZHAO </a:t>
            </a:r>
            <a:endParaRPr lang="ko-KR" altLang="en-US" sz="3200" b="0" strike="noStrike" cap="none" dirty="0" smtClean="0">
              <a:solidFill>
                <a:schemeClr val="tx1"/>
              </a:solidFill>
              <a:latin typeface="Calibri" panose="020F0502020204030204" charset="0"/>
              <a:ea typeface="宋体" panose="02010600030101010101" pitchFamily="2" charset="-122"/>
            </a:endParaRPr>
          </a:p>
          <a:p>
            <a:pPr marL="0" indent="0" algn="ctr" defTabSz="508000" fontAlgn="auto">
              <a:lnSpc>
                <a:spcPct val="100000"/>
              </a:lnSpc>
              <a:spcBef>
                <a:spcPts val="0"/>
              </a:spcBef>
              <a:spcAft>
                <a:spcPts val="0"/>
              </a:spcAft>
              <a:buFontTx/>
              <a:buNone/>
            </a:pPr>
            <a:r>
              <a:rPr lang="en-US" altLang="ko-KR" sz="3200" b="0" strike="noStrike" cap="none" dirty="0" smtClean="0">
                <a:solidFill>
                  <a:schemeClr val="tx1"/>
                </a:solidFill>
                <a:latin typeface="Calibri" panose="020F0502020204030204" charset="0"/>
                <a:ea typeface="宋体" panose="02010600030101010101" pitchFamily="2" charset="-122"/>
              </a:rPr>
              <a:t>V00938308</a:t>
            </a:r>
            <a:endParaRPr lang="ko-KR" altLang="en-US" sz="3200" b="0" strike="noStrike" cap="none" dirty="0" smtClean="0">
              <a:solidFill>
                <a:schemeClr val="tx1"/>
              </a:solidFill>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r>
              <a:rPr lang="en-US" altLang="ko-KR" sz="5865" b="0" strike="noStrike" cap="none" dirty="0" smtClean="0">
                <a:solidFill>
                  <a:schemeClr val="tx1"/>
                </a:solidFill>
                <a:latin typeface="Calibri" panose="020F0502020204030204" charset="0"/>
                <a:ea typeface="宋体" panose="02010600030101010101" pitchFamily="2" charset="-122"/>
              </a:rPr>
              <a:t>Area of Interest</a:t>
            </a:r>
            <a:endParaRPr lang="ko-KR" altLang="en-US" sz="5865" b="0" strike="noStrike" cap="none" dirty="0" smtClean="0">
              <a:solidFill>
                <a:schemeClr val="tx1"/>
              </a:solidFill>
              <a:latin typeface="Calibri" panose="020F0502020204030204" charset="0"/>
              <a:ea typeface="宋体" panose="02010600030101010101" pitchFamily="2" charset="-122"/>
            </a:endParaRPr>
          </a:p>
        </p:txBody>
      </p:sp>
      <p:sp>
        <p:nvSpPr>
          <p:cNvPr id="3" name="内容占位符 2"/>
          <p:cNvSpPr txBox="1"/>
          <p:nvPr>
            <p:ph idx="1"/>
          </p:nvPr>
        </p:nvSpPr>
        <p:spPr>
          <a:xfrm>
            <a:off x="609600" y="1698625"/>
            <a:ext cx="10973435" cy="452691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宋体" panose="02010600030101010101" pitchFamily="2" charset="-122"/>
              <a:buChar char="•"/>
            </a:pPr>
            <a:r>
              <a:rPr lang="en-US" altLang="ko-KR" sz="3200" b="1" strike="noStrike" cap="none" dirty="0" smtClean="0">
                <a:solidFill>
                  <a:schemeClr val="tx1"/>
                </a:solidFill>
                <a:latin typeface="Calibri" panose="020F0502020204030204" charset="0"/>
                <a:ea typeface="宋体" panose="02010600030101010101" pitchFamily="2" charset="-122"/>
              </a:rPr>
              <a:t>The sustainability of Chinese agricuture：</a:t>
            </a:r>
            <a:endParaRPr lang="ko-KR" altLang="en-US" sz="3200" b="1" strike="noStrike" cap="none" dirty="0" smtClean="0">
              <a:solidFill>
                <a:schemeClr val="tx1"/>
              </a:solidFill>
              <a:latin typeface="Calibri" panose="020F0502020204030204" charset="0"/>
              <a:ea typeface="宋体" panose="02010600030101010101" pitchFamily="2" charset="-122"/>
            </a:endParaRPr>
          </a:p>
          <a:p>
            <a:pPr marL="228600" indent="-228600" algn="l" defTabSz="508000" fontAlgn="auto">
              <a:lnSpc>
                <a:spcPct val="90000"/>
              </a:lnSpc>
              <a:spcBef>
                <a:spcPts val="0"/>
              </a:spcBef>
              <a:spcAft>
                <a:spcPts val="0"/>
              </a:spcAft>
              <a:buFont typeface="宋体" panose="02010600030101010101" pitchFamily="2" charset="-122"/>
              <a:buChar char="•"/>
            </a:pPr>
            <a:endParaRPr lang="ko-KR" altLang="en-US" sz="3200" b="1" strike="noStrike" cap="none" dirty="0" smtClean="0">
              <a:solidFill>
                <a:schemeClr val="tx1"/>
              </a:solidFill>
              <a:latin typeface="Calibri" panose="020F0502020204030204" charset="0"/>
              <a:ea typeface="宋体" panose="02010600030101010101" pitchFamily="2" charset="-122"/>
            </a:endParaRPr>
          </a:p>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800" b="0" strike="noStrike" cap="none" dirty="0" smtClean="0">
                <a:solidFill>
                  <a:schemeClr val="tx1"/>
                </a:solidFill>
                <a:latin typeface="Calibri" panose="020F0502020204030204" charset="0"/>
                <a:ea typeface="宋体" panose="02010600030101010101" pitchFamily="2" charset="-122"/>
              </a:rPr>
              <a:t>this may includes: emissions, biodiversity, and what efforts have put into the greening agriculture in China in a macro way.(May be a long time period, from 1970s, where the Chinese economy has reopened, untill now.)</a:t>
            </a:r>
            <a:endParaRPr lang="ko-KR" altLang="en-US" sz="2800" b="0" strike="noStrike" cap="none" dirty="0" smtClean="0">
              <a:solidFill>
                <a:schemeClr val="tx1"/>
              </a:solidFill>
              <a:latin typeface="Calibri" panose="020F0502020204030204" charset="0"/>
              <a:ea typeface="宋体" panose="02010600030101010101" pitchFamily="2" charset="-122"/>
            </a:endParaRPr>
          </a:p>
          <a:p>
            <a:pPr marL="228600" indent="-228600" algn="l" defTabSz="508000" fontAlgn="auto">
              <a:lnSpc>
                <a:spcPct val="90000"/>
              </a:lnSpc>
              <a:spcBef>
                <a:spcPts val="0"/>
              </a:spcBef>
              <a:spcAft>
                <a:spcPts val="0"/>
              </a:spcAft>
              <a:buFont typeface="宋体" panose="02010600030101010101" pitchFamily="2" charset="-122"/>
              <a:buChar char="•"/>
            </a:pPr>
            <a:endParaRPr lang="ko-KR" altLang="en-US" sz="2800" b="0" strike="noStrike" cap="none" dirty="0" smtClean="0">
              <a:solidFill>
                <a:schemeClr val="tx1"/>
              </a:solidFill>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r>
              <a:rPr lang="en-US" altLang="ko-KR" sz="5865" b="0" strike="noStrike" cap="none" dirty="0" smtClean="0">
                <a:solidFill>
                  <a:schemeClr val="tx1"/>
                </a:solidFill>
                <a:latin typeface="Calibri" panose="020F0502020204030204" charset="0"/>
                <a:ea typeface="宋体" panose="02010600030101010101" pitchFamily="2" charset="-122"/>
              </a:rPr>
              <a:t>What makes me interested?</a:t>
            </a:r>
            <a:endParaRPr lang="ko-KR" altLang="en-US" sz="5865" b="0" strike="noStrike" cap="none" dirty="0" smtClean="0">
              <a:solidFill>
                <a:schemeClr val="tx1"/>
              </a:solidFill>
              <a:latin typeface="Calibri" panose="020F0502020204030204" charset="0"/>
              <a:ea typeface="宋体" panose="02010600030101010101" pitchFamily="2" charset="-122"/>
            </a:endParaRPr>
          </a:p>
        </p:txBody>
      </p:sp>
      <p:sp>
        <p:nvSpPr>
          <p:cNvPr id="3" name="内容占位符 2"/>
          <p:cNvSpPr txBox="1"/>
          <p:nvPr>
            <p:ph idx="1"/>
          </p:nvPr>
        </p:nvSpPr>
        <p:spPr>
          <a:xfrm>
            <a:off x="609600" y="1600200"/>
            <a:ext cx="10973435" cy="452691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800" b="0" strike="noStrike" cap="none" dirty="0" smtClean="0">
                <a:solidFill>
                  <a:schemeClr val="tx1"/>
                </a:solidFill>
                <a:latin typeface="Calibri" panose="020F0502020204030204" charset="0"/>
                <a:ea typeface="宋体" panose="02010600030101010101" pitchFamily="2" charset="-122"/>
              </a:rPr>
              <a:t>I was thinking to focus on climate change for this project. </a:t>
            </a:r>
            <a:endParaRPr lang="ko-KR" altLang="en-US" sz="2800" b="0" strike="noStrike" cap="none" dirty="0" smtClean="0">
              <a:solidFill>
                <a:schemeClr val="tx1"/>
              </a:solidFill>
              <a:latin typeface="Calibri" panose="020F0502020204030204" charset="0"/>
              <a:ea typeface="宋体" panose="02010600030101010101" pitchFamily="2" charset="-122"/>
            </a:endParaRPr>
          </a:p>
          <a:p>
            <a:pPr marL="228600" indent="-228600" algn="l" defTabSz="508000" fontAlgn="auto">
              <a:lnSpc>
                <a:spcPct val="90000"/>
              </a:lnSpc>
              <a:spcBef>
                <a:spcPts val="0"/>
              </a:spcBef>
              <a:spcAft>
                <a:spcPts val="0"/>
              </a:spcAft>
              <a:buFont typeface="宋体" panose="02010600030101010101" pitchFamily="2" charset="-122"/>
              <a:buChar char="•"/>
            </a:pPr>
            <a:endParaRPr lang="ko-KR" altLang="en-US" sz="2800" b="0" strike="noStrike" cap="none" dirty="0" smtClean="0">
              <a:solidFill>
                <a:schemeClr val="tx1"/>
              </a:solidFill>
              <a:latin typeface="Calibri" panose="020F0502020204030204" charset="0"/>
              <a:ea typeface="宋体" panose="02010600030101010101" pitchFamily="2" charset="-122"/>
            </a:endParaRPr>
          </a:p>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800" b="0" strike="noStrike" cap="none" dirty="0" smtClean="0">
                <a:solidFill>
                  <a:schemeClr val="tx1"/>
                </a:solidFill>
                <a:latin typeface="Calibri" panose="020F0502020204030204" charset="0"/>
                <a:ea typeface="宋体" panose="02010600030101010101" pitchFamily="2" charset="-122"/>
              </a:rPr>
              <a:t>According to slide 1, the biggest threats is not what the media focuses on which is climate change, but the association with the agricultural output. </a:t>
            </a:r>
            <a:endParaRPr lang="ko-KR" altLang="en-US" sz="2800" b="0" strike="noStrike" cap="none" dirty="0" smtClean="0">
              <a:solidFill>
                <a:schemeClr val="tx1"/>
              </a:solidFill>
              <a:latin typeface="Calibri" panose="020F0502020204030204" charset="0"/>
              <a:ea typeface="宋体" panose="02010600030101010101" pitchFamily="2" charset="-122"/>
            </a:endParaRPr>
          </a:p>
          <a:p>
            <a:pPr marL="228600" indent="-228600" algn="l" defTabSz="508000" fontAlgn="auto">
              <a:lnSpc>
                <a:spcPct val="90000"/>
              </a:lnSpc>
              <a:spcBef>
                <a:spcPts val="0"/>
              </a:spcBef>
              <a:spcAft>
                <a:spcPts val="0"/>
              </a:spcAft>
              <a:buFont typeface="宋体" panose="02010600030101010101" pitchFamily="2" charset="-122"/>
              <a:buChar char="•"/>
            </a:pPr>
            <a:endParaRPr lang="ko-KR" altLang="en-US" sz="2800" b="0" strike="noStrike" cap="none" dirty="0" smtClean="0">
              <a:solidFill>
                <a:schemeClr val="tx1"/>
              </a:solidFill>
              <a:latin typeface="Calibri" panose="020F0502020204030204" charset="0"/>
              <a:ea typeface="宋体" panose="02010600030101010101" pitchFamily="2" charset="-122"/>
            </a:endParaRPr>
          </a:p>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800" b="0" strike="noStrike" cap="none" dirty="0" smtClean="0">
                <a:solidFill>
                  <a:schemeClr val="tx1"/>
                </a:solidFill>
                <a:latin typeface="Calibri" panose="020F0502020204030204" charset="0"/>
                <a:ea typeface="宋体" panose="02010600030101010101" pitchFamily="2" charset="-122"/>
              </a:rPr>
              <a:t>The curve of the trade-off between social capital and natural capital is also interesting. It depends the sustainability of the nature resources.  </a:t>
            </a:r>
            <a:endParaRPr lang="ko-KR" altLang="en-US" sz="2800" b="0" strike="noStrike" cap="none" dirty="0" smtClean="0">
              <a:solidFill>
                <a:schemeClr val="tx1"/>
              </a:solidFill>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pple/AppData/Roaming/JisuOffice/ETemp/9336_21786904/fImage12709929441.jpe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8441055" y="1419860"/>
            <a:ext cx="3408045" cy="4792980"/>
          </a:xfrm>
          <a:prstGeom prst="rect">
            <a:avLst/>
          </a:prstGeom>
          <a:noFill/>
        </p:spPr>
      </p:pic>
      <p:sp>
        <p:nvSpPr>
          <p:cNvPr id="2" name="文本占位符 1"/>
          <p:cNvSpPr txBox="1"/>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r>
              <a:rPr lang="en-US" altLang="ko-KR" sz="5865" b="0" strike="noStrike" cap="none" dirty="0" smtClean="0">
                <a:solidFill>
                  <a:schemeClr val="tx1"/>
                </a:solidFill>
                <a:latin typeface="Calibri" panose="020F0502020204030204" charset="0"/>
                <a:ea typeface="宋体" panose="02010600030101010101" pitchFamily="2" charset="-122"/>
              </a:rPr>
              <a:t>Research Findings</a:t>
            </a:r>
            <a:endParaRPr lang="ko-KR" altLang="en-US" sz="5865" b="0" strike="noStrike" cap="none" dirty="0" smtClean="0">
              <a:solidFill>
                <a:schemeClr val="tx1"/>
              </a:solidFill>
              <a:latin typeface="Calibri" panose="020F0502020204030204" charset="0"/>
              <a:ea typeface="宋体" panose="02010600030101010101" pitchFamily="2" charset="-122"/>
            </a:endParaRPr>
          </a:p>
        </p:txBody>
      </p:sp>
      <p:sp>
        <p:nvSpPr>
          <p:cNvPr id="3" name="内容占位符 2"/>
          <p:cNvSpPr txBox="1"/>
          <p:nvPr>
            <p:ph idx="1"/>
          </p:nvPr>
        </p:nvSpPr>
        <p:spPr>
          <a:xfrm>
            <a:off x="609600" y="1600200"/>
            <a:ext cx="7613015" cy="452691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400" b="1" strike="noStrike" cap="none" spc="-75" dirty="0" smtClean="0">
                <a:solidFill>
                  <a:srgbClr val="000000"/>
                </a:solidFill>
                <a:latin typeface="Verdana" panose="020B0604030504040204" charset="0"/>
              </a:rPr>
              <a:t>Environmental topics</a:t>
            </a:r>
            <a:endParaRPr lang="ko-KR" altLang="en-US" sz="2400" b="1" strike="noStrike" cap="none" dirty="0" smtClean="0">
              <a:solidFill>
                <a:srgbClr val="000000"/>
              </a:solidFill>
              <a:latin typeface="Verdana" panose="020B0604030504040204" charset="0"/>
            </a:endParaRPr>
          </a:p>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400" b="0" strike="noStrike" cap="none" spc="-75" dirty="0" smtClean="0">
                <a:solidFill>
                  <a:srgbClr val="000000"/>
                </a:solidFill>
                <a:latin typeface="Verdana" panose="020B0604030504040204" charset="0"/>
              </a:rPr>
              <a:t>URL: </a:t>
            </a:r>
            <a:r>
              <a:rPr lang="en-US" altLang="ko-KR" sz="2400" b="0" strike="noStrike" cap="none" spc="-75" dirty="0" smtClean="0">
                <a:solidFill>
                  <a:srgbClr val="000000"/>
                </a:solidFill>
                <a:latin typeface="Verdana" panose="020B0604030504040204" charset="0"/>
                <a:hlinkClick r:id="rId2"/>
              </a:rPr>
              <a:t>https://www.eea.europa.eu/themes/environmental-themes</a:t>
            </a:r>
            <a:endParaRPr lang="ko-KR" altLang="en-US" sz="2400" b="0" strike="noStrike" cap="none" dirty="0" smtClean="0">
              <a:solidFill>
                <a:srgbClr val="000000"/>
              </a:solidFill>
              <a:latin typeface="Verdana" panose="020B0604030504040204" charset="0"/>
            </a:endParaRPr>
          </a:p>
          <a:p>
            <a:pPr marL="228600" indent="-228600" algn="l" defTabSz="508000" fontAlgn="auto">
              <a:lnSpc>
                <a:spcPct val="90000"/>
              </a:lnSpc>
              <a:spcBef>
                <a:spcPts val="0"/>
              </a:spcBef>
              <a:spcAft>
                <a:spcPts val="0"/>
              </a:spcAft>
              <a:buFont typeface="宋体" panose="02010600030101010101" pitchFamily="2" charset="-122"/>
              <a:buChar char="•"/>
            </a:pPr>
            <a:endParaRPr lang="ko-KR" altLang="en-US" sz="2400" b="0" strike="noStrike" cap="none" dirty="0" smtClean="0">
              <a:solidFill>
                <a:srgbClr val="000000"/>
              </a:solidFill>
              <a:latin typeface="Verdana" panose="020B0604030504040204" charset="0"/>
            </a:endParaRPr>
          </a:p>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400" b="0" strike="noStrike" cap="none" spc="-75" dirty="0" smtClean="0">
                <a:solidFill>
                  <a:srgbClr val="000000"/>
                </a:solidFill>
                <a:latin typeface="Verdana" panose="020B0604030504040204" charset="0"/>
              </a:rPr>
              <a:t>Model and example can be found in this website.</a:t>
            </a:r>
            <a:endParaRPr lang="ko-KR" altLang="en-US" sz="2400" b="0" strike="noStrike" cap="none" dirty="0" smtClean="0">
              <a:solidFill>
                <a:srgbClr val="000000"/>
              </a:solidFill>
              <a:latin typeface="Verdana" panose="020B0604030504040204" charset="0"/>
            </a:endParaRPr>
          </a:p>
          <a:p>
            <a:pPr marL="228600" indent="-228600" algn="l" defTabSz="508000" fontAlgn="auto">
              <a:lnSpc>
                <a:spcPct val="90000"/>
              </a:lnSpc>
              <a:spcBef>
                <a:spcPts val="0"/>
              </a:spcBef>
              <a:spcAft>
                <a:spcPts val="0"/>
              </a:spcAft>
              <a:buFont typeface="宋体" panose="02010600030101010101" pitchFamily="2" charset="-122"/>
              <a:buChar char="•"/>
            </a:pPr>
            <a:endParaRPr lang="ko-KR" altLang="en-US" sz="2400" b="0" strike="noStrike" cap="none" dirty="0" smtClean="0">
              <a:solidFill>
                <a:srgbClr val="000000"/>
              </a:solidFill>
              <a:latin typeface="Verdana" panose="020B0604030504040204" charset="0"/>
            </a:endParaRPr>
          </a:p>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400" b="0" strike="noStrike" cap="none" spc="-75" dirty="0" smtClean="0">
                <a:solidFill>
                  <a:srgbClr val="000000"/>
                </a:solidFill>
                <a:latin typeface="Verdana" panose="020B0604030504040204" charset="0"/>
              </a:rPr>
              <a:t>Why use?</a:t>
            </a:r>
            <a:endParaRPr lang="ko-KR" altLang="en-US" sz="2400" b="0" strike="noStrike" cap="none" dirty="0" smtClean="0">
              <a:solidFill>
                <a:srgbClr val="000000"/>
              </a:solidFill>
              <a:latin typeface="Verdana" panose="020B0604030504040204" charset="0"/>
            </a:endParaRPr>
          </a:p>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400" b="0" strike="noStrike" cap="none" spc="-75" dirty="0" smtClean="0">
                <a:solidFill>
                  <a:srgbClr val="000000"/>
                </a:solidFill>
                <a:latin typeface="Verdana" panose="020B0604030504040204" charset="0"/>
              </a:rPr>
              <a:t>I will use this cite to compare the agriculture in Europe and China. </a:t>
            </a:r>
            <a:endParaRPr lang="ko-KR" altLang="en-US" sz="2400" b="0" strike="noStrike" cap="none" dirty="0" smtClean="0">
              <a:solidFill>
                <a:srgbClr val="000000"/>
              </a:solidFill>
              <a:latin typeface="Verdana" panose="020B0604030504040204" charset="0"/>
            </a:endParaRPr>
          </a:p>
          <a:p>
            <a:pPr marL="0" indent="0" algn="l" defTabSz="508000" fontAlgn="auto">
              <a:lnSpc>
                <a:spcPct val="90000"/>
              </a:lnSpc>
              <a:spcBef>
                <a:spcPts val="0"/>
              </a:spcBef>
              <a:spcAft>
                <a:spcPts val="0"/>
              </a:spcAft>
              <a:buFontTx/>
              <a:buNone/>
            </a:pPr>
            <a:r>
              <a:rPr lang="en-US" altLang="ko-KR" sz="2400" b="0" strike="noStrike" cap="none" spc="-75" dirty="0" smtClean="0">
                <a:solidFill>
                  <a:srgbClr val="000000"/>
                </a:solidFill>
                <a:latin typeface="Verdana" panose="020B0604030504040204" charset="0"/>
              </a:rPr>
              <a:t>  It also gives a general idea of how developed    </a:t>
            </a:r>
            <a:endParaRPr lang="ko-KR" altLang="en-US" sz="2400" b="0" strike="noStrike" cap="none" dirty="0" smtClean="0">
              <a:solidFill>
                <a:srgbClr val="000000"/>
              </a:solidFill>
              <a:latin typeface="Verdana" panose="020B0604030504040204" charset="0"/>
            </a:endParaRPr>
          </a:p>
          <a:p>
            <a:pPr marL="0" indent="0" algn="l" defTabSz="508000" fontAlgn="auto">
              <a:lnSpc>
                <a:spcPct val="90000"/>
              </a:lnSpc>
              <a:spcBef>
                <a:spcPts val="0"/>
              </a:spcBef>
              <a:spcAft>
                <a:spcPts val="0"/>
              </a:spcAft>
              <a:buFontTx/>
              <a:buNone/>
            </a:pPr>
            <a:r>
              <a:rPr lang="en-US" altLang="ko-KR" sz="2400" b="0" strike="noStrike" cap="none" spc="-75" dirty="0" smtClean="0">
                <a:solidFill>
                  <a:srgbClr val="000000"/>
                </a:solidFill>
                <a:latin typeface="Verdana" panose="020B0604030504040204" charset="0"/>
              </a:rPr>
              <a:t>  counties deal with their argriculture problems. </a:t>
            </a:r>
            <a:endParaRPr lang="ko-KR" altLang="en-US" sz="2400" b="0" strike="noStrike" cap="none" dirty="0" smtClean="0">
              <a:solidFill>
                <a:srgbClr val="000000"/>
              </a:solidFill>
              <a:latin typeface="Verdana" panose="020B0604030504040204" charset="0"/>
            </a:endParaRPr>
          </a:p>
          <a:p>
            <a:pPr marL="228600" indent="-228600" algn="l" defTabSz="508000" fontAlgn="auto">
              <a:lnSpc>
                <a:spcPct val="90000"/>
              </a:lnSpc>
              <a:spcBef>
                <a:spcPts val="0"/>
              </a:spcBef>
              <a:spcAft>
                <a:spcPts val="0"/>
              </a:spcAft>
            </a:pPr>
            <a:endParaRPr lang="ko-KR" altLang="en-US" sz="2800" b="0" strike="noStrike" cap="none" dirty="0" smtClean="0">
              <a:solidFill>
                <a:schemeClr val="tx1"/>
              </a:solidFill>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r>
              <a:rPr lang="en-US" altLang="ko-KR" sz="5865" b="0" strike="noStrike" cap="none" dirty="0" smtClean="0">
                <a:solidFill>
                  <a:schemeClr val="tx1"/>
                </a:solidFill>
                <a:latin typeface="Calibri" panose="020F0502020204030204" charset="0"/>
                <a:ea typeface="宋体" panose="02010600030101010101" pitchFamily="2" charset="-122"/>
              </a:rPr>
              <a:t>Research Findings</a:t>
            </a:r>
            <a:endParaRPr lang="ko-KR" altLang="en-US" sz="5865" b="0" strike="noStrike" cap="none" dirty="0" smtClean="0">
              <a:solidFill>
                <a:schemeClr val="tx1"/>
              </a:solidFill>
              <a:latin typeface="Calibri" panose="020F0502020204030204" charset="0"/>
              <a:ea typeface="宋体" panose="02010600030101010101" pitchFamily="2" charset="-122"/>
            </a:endParaRPr>
          </a:p>
        </p:txBody>
      </p:sp>
      <p:sp>
        <p:nvSpPr>
          <p:cNvPr id="3" name="内容占位符 2"/>
          <p:cNvSpPr txBox="1"/>
          <p:nvPr>
            <p:ph idx="1"/>
          </p:nvPr>
        </p:nvSpPr>
        <p:spPr>
          <a:xfrm>
            <a:off x="609600" y="1600200"/>
            <a:ext cx="10973435" cy="452691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400" b="1" strike="noStrike" cap="none" dirty="0" smtClean="0">
                <a:solidFill>
                  <a:srgbClr val="1C1D1E"/>
                </a:solidFill>
              </a:rPr>
              <a:t>How Mobile Are Resources in Chinese Agriculture?— Implications for China's Agricultural Trade Policy</a:t>
            </a:r>
            <a:endParaRPr lang="ko-KR" altLang="en-US" sz="2400" b="1" strike="noStrike" cap="none" dirty="0" smtClean="0">
              <a:solidFill>
                <a:srgbClr val="1C1D1E"/>
              </a:solidFill>
            </a:endParaRPr>
          </a:p>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400" b="0" strike="noStrike" cap="none" dirty="0" smtClean="0">
                <a:solidFill>
                  <a:srgbClr val="1C1D1E"/>
                </a:solidFill>
              </a:rPr>
              <a:t>URL: </a:t>
            </a:r>
            <a:r>
              <a:rPr lang="en-US" altLang="ko-KR" sz="2400" b="0" strike="noStrike" cap="none" dirty="0" smtClean="0">
                <a:solidFill>
                  <a:srgbClr val="1C1D1E"/>
                </a:solidFill>
                <a:hlinkClick r:id="rId1"/>
              </a:rPr>
              <a:t>https://onlinelibrary-wiley-com.ezproxy.library.uvic.ca/doi/abs/10.1111/j.1749-124X.2007.00050.x</a:t>
            </a:r>
            <a:endParaRPr lang="ko-KR" altLang="en-US" sz="2400" b="0" strike="noStrike" cap="none" dirty="0" smtClean="0">
              <a:solidFill>
                <a:srgbClr val="1C1D1E"/>
              </a:solidFill>
            </a:endParaRPr>
          </a:p>
          <a:p>
            <a:pPr marL="228600" indent="-228600" algn="l" defTabSz="508000" fontAlgn="auto">
              <a:lnSpc>
                <a:spcPct val="90000"/>
              </a:lnSpc>
              <a:spcBef>
                <a:spcPts val="0"/>
              </a:spcBef>
              <a:spcAft>
                <a:spcPts val="0"/>
              </a:spcAft>
              <a:buFont typeface="宋体" panose="02010600030101010101" pitchFamily="2" charset="-122"/>
              <a:buChar char="•"/>
            </a:pPr>
            <a:endParaRPr lang="ko-KR" altLang="en-US" sz="2400" b="0" strike="noStrike" cap="none" dirty="0" smtClean="0">
              <a:solidFill>
                <a:srgbClr val="1C1D1E"/>
              </a:solidFill>
            </a:endParaRPr>
          </a:p>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400" b="0" strike="noStrike" cap="none" dirty="0" smtClean="0">
                <a:solidFill>
                  <a:srgbClr val="1C1D1E"/>
                </a:solidFill>
              </a:rPr>
              <a:t>This paper studies the mobility of different production resources in China's agriculture, including natural resources, capital investment, human resources and institutional arrangements.</a:t>
            </a:r>
            <a:endParaRPr lang="ko-KR" altLang="en-US" sz="2400" b="0" strike="noStrike" cap="none" dirty="0" smtClean="0">
              <a:solidFill>
                <a:srgbClr val="1C1D1E"/>
              </a:solidFill>
            </a:endParaRPr>
          </a:p>
          <a:p>
            <a:pPr marL="228600" indent="-228600" algn="l" defTabSz="508000" fontAlgn="auto">
              <a:lnSpc>
                <a:spcPct val="90000"/>
              </a:lnSpc>
              <a:spcBef>
                <a:spcPts val="0"/>
              </a:spcBef>
              <a:spcAft>
                <a:spcPts val="0"/>
              </a:spcAft>
              <a:buFont typeface="宋体" panose="02010600030101010101" pitchFamily="2" charset="-122"/>
              <a:buChar char="•"/>
            </a:pPr>
            <a:endParaRPr lang="ko-KR" altLang="en-US" sz="2400" b="0" strike="noStrike" cap="none" dirty="0" smtClean="0">
              <a:solidFill>
                <a:srgbClr val="1C1D1E"/>
              </a:solidFill>
            </a:endParaRPr>
          </a:p>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400" b="0" strike="noStrike" cap="none" dirty="0" smtClean="0">
                <a:solidFill>
                  <a:srgbClr val="1C1D1E"/>
                </a:solidFill>
              </a:rPr>
              <a:t>Why use?</a:t>
            </a:r>
            <a:endParaRPr lang="ko-KR" altLang="en-US" sz="2400" b="0" strike="noStrike" cap="none" dirty="0" smtClean="0">
              <a:solidFill>
                <a:srgbClr val="1C1D1E"/>
              </a:solidFill>
            </a:endParaRPr>
          </a:p>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400" b="0" strike="noStrike" cap="none" dirty="0" smtClean="0">
                <a:solidFill>
                  <a:srgbClr val="1C1D1E"/>
                </a:solidFill>
              </a:rPr>
              <a:t>It illustrates the resources allocation in China's agriculture.Including the agriculture policies provided after China joined WTO. </a:t>
            </a:r>
            <a:endParaRPr lang="ko-KR" altLang="en-US" sz="2400" b="0" strike="noStrike" cap="none" dirty="0" smtClean="0">
              <a:solidFill>
                <a:srgbClr val="1C1D1E"/>
              </a:solidFill>
            </a:endParaRPr>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r>
              <a:rPr lang="en-US" altLang="ko-KR" sz="5865" b="0" strike="noStrike" cap="none" dirty="0" smtClean="0">
                <a:solidFill>
                  <a:schemeClr val="tx1"/>
                </a:solidFill>
                <a:latin typeface="Calibri" panose="020F0502020204030204" charset="0"/>
                <a:ea typeface="宋体" panose="02010600030101010101" pitchFamily="2" charset="-122"/>
              </a:rPr>
              <a:t>Research Findings</a:t>
            </a:r>
            <a:endParaRPr lang="ko-KR" altLang="en-US" sz="5865" b="0" strike="noStrike" cap="none" dirty="0" smtClean="0">
              <a:solidFill>
                <a:schemeClr val="tx1"/>
              </a:solidFill>
              <a:latin typeface="Calibri" panose="020F0502020204030204" charset="0"/>
              <a:ea typeface="宋体" panose="02010600030101010101" pitchFamily="2" charset="-122"/>
            </a:endParaRPr>
          </a:p>
        </p:txBody>
      </p:sp>
      <p:sp>
        <p:nvSpPr>
          <p:cNvPr id="3" name="内容占位符 2"/>
          <p:cNvSpPr txBox="1"/>
          <p:nvPr>
            <p:ph idx="1"/>
          </p:nvPr>
        </p:nvSpPr>
        <p:spPr>
          <a:xfrm>
            <a:off x="609600" y="1600200"/>
            <a:ext cx="10973435" cy="4526915"/>
          </a:xfrm>
          <a:prstGeom prst="rect">
            <a:avLst/>
          </a:prstGeom>
        </p:spPr>
        <p:txBody>
          <a:bodyPr vert="horz" wrap="square" lIns="91440" tIns="45720" rIns="91440" bIns="45720" anchor="t">
            <a:normAutofit fontScale="92500"/>
          </a:bodyPr>
          <a:lstStyle/>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700" b="0" strike="noStrike" cap="none" dirty="0" smtClean="0">
                <a:solidFill>
                  <a:srgbClr val="333333"/>
                </a:solidFill>
                <a:latin typeface="Helvetica Neue" charset="0"/>
              </a:rPr>
              <a:t>China’s South-to-North Water Diversion Project Empowers Sustainable Water Resources System in the North</a:t>
            </a:r>
            <a:endParaRPr lang="ko-KR" altLang="en-US" sz="2700" b="0" strike="noStrike" cap="none" dirty="0" smtClean="0">
              <a:solidFill>
                <a:srgbClr val="333333"/>
              </a:solidFill>
              <a:latin typeface="Helvetica Neue" charset="0"/>
            </a:endParaRPr>
          </a:p>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700" b="0" strike="noStrike" cap="none" dirty="0" smtClean="0">
                <a:solidFill>
                  <a:srgbClr val="333333"/>
                </a:solidFill>
                <a:latin typeface="Helvetica Neue" charset="0"/>
              </a:rPr>
              <a:t>URL: </a:t>
            </a:r>
            <a:r>
              <a:rPr lang="en-US" altLang="ko-KR" sz="2700" b="0" strike="noStrike" cap="none" dirty="0" smtClean="0">
                <a:solidFill>
                  <a:srgbClr val="333333"/>
                </a:solidFill>
                <a:latin typeface="Helvetica Neue" charset="0"/>
                <a:hlinkClick r:id="rId1"/>
              </a:rPr>
              <a:t>https://doaj.org/article/9b594492682f432f95e76c47f87355fd</a:t>
            </a:r>
            <a:endParaRPr lang="ko-KR" altLang="en-US" sz="2700" b="0" strike="noStrike" cap="none" dirty="0" smtClean="0">
              <a:solidFill>
                <a:srgbClr val="333333"/>
              </a:solidFill>
              <a:latin typeface="Helvetica Neue" charset="0"/>
            </a:endParaRPr>
          </a:p>
          <a:p>
            <a:pPr marL="228600" indent="-228600" algn="l" defTabSz="508000" fontAlgn="auto">
              <a:lnSpc>
                <a:spcPct val="90000"/>
              </a:lnSpc>
              <a:spcBef>
                <a:spcPts val="0"/>
              </a:spcBef>
              <a:spcAft>
                <a:spcPts val="0"/>
              </a:spcAft>
              <a:buFont typeface="宋体" panose="02010600030101010101" pitchFamily="2" charset="-122"/>
              <a:buChar char="•"/>
            </a:pPr>
            <a:endParaRPr lang="ko-KR" altLang="en-US" sz="2700" b="0" strike="noStrike" cap="none" dirty="0" smtClean="0">
              <a:solidFill>
                <a:srgbClr val="333333"/>
              </a:solidFill>
              <a:latin typeface="Helvetica Neue" charset="0"/>
            </a:endParaRPr>
          </a:p>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700" b="0" strike="noStrike" cap="none" dirty="0" smtClean="0">
                <a:solidFill>
                  <a:srgbClr val="333333"/>
                </a:solidFill>
                <a:latin typeface="Helvetica Neue" charset="0"/>
              </a:rPr>
              <a:t>In order to solve the increasingly severe environmental challenges that northern China has been facing for decades due to severe water shortage, the country dicide to divide water form south to north.</a:t>
            </a:r>
            <a:endParaRPr lang="ko-KR" altLang="en-US" sz="2700" b="0" strike="noStrike" cap="none" dirty="0" smtClean="0">
              <a:solidFill>
                <a:srgbClr val="333333"/>
              </a:solidFill>
              <a:latin typeface="Helvetica Neue" charset="0"/>
            </a:endParaRPr>
          </a:p>
          <a:p>
            <a:pPr marL="228600" indent="-228600" algn="l" defTabSz="508000" fontAlgn="auto">
              <a:lnSpc>
                <a:spcPct val="90000"/>
              </a:lnSpc>
              <a:spcBef>
                <a:spcPts val="0"/>
              </a:spcBef>
              <a:spcAft>
                <a:spcPts val="0"/>
              </a:spcAft>
              <a:buFont typeface="宋体" panose="02010600030101010101" pitchFamily="2" charset="-122"/>
              <a:buChar char="•"/>
            </a:pPr>
            <a:endParaRPr lang="ko-KR" altLang="en-US" sz="2700" b="0" strike="noStrike" cap="none" dirty="0" smtClean="0">
              <a:solidFill>
                <a:srgbClr val="333333"/>
              </a:solidFill>
              <a:latin typeface="Helvetica Neue" charset="0"/>
            </a:endParaRPr>
          </a:p>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700" b="0" strike="noStrike" cap="none" dirty="0" smtClean="0">
                <a:solidFill>
                  <a:srgbClr val="333333"/>
                </a:solidFill>
                <a:latin typeface="Helvetica Neue" charset="0"/>
              </a:rPr>
              <a:t>Why use?</a:t>
            </a:r>
            <a:endParaRPr lang="ko-KR" altLang="en-US" sz="2700" b="0" strike="noStrike" cap="none" dirty="0" smtClean="0">
              <a:solidFill>
                <a:srgbClr val="333333"/>
              </a:solidFill>
              <a:latin typeface="Helvetica Neue" charset="0"/>
            </a:endParaRPr>
          </a:p>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700" b="0" strike="noStrike" cap="none" dirty="0" smtClean="0">
                <a:solidFill>
                  <a:srgbClr val="333333"/>
                </a:solidFill>
                <a:latin typeface="Helvetica Neue" charset="0"/>
              </a:rPr>
              <a:t>This paper enhances that the project connectivity among individuals, communities and organizations, makes people aware of the sustainability of goods and services such as energy, irrigation and water supply, and improves people's living standards and living standards.</a:t>
            </a:r>
            <a:endParaRPr lang="ko-KR" altLang="en-US" sz="2700" b="0" strike="noStrike" cap="none" dirty="0" smtClean="0">
              <a:solidFill>
                <a:srgbClr val="333333"/>
              </a:solidFill>
              <a:latin typeface="Helvetica Neue" charset="0"/>
            </a:endParaRPr>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r>
              <a:rPr lang="en-US" altLang="ko-KR" sz="5865" b="0" strike="noStrike" cap="none" dirty="0" smtClean="0">
                <a:solidFill>
                  <a:schemeClr val="tx1"/>
                </a:solidFill>
                <a:latin typeface="Calibri" panose="020F0502020204030204" charset="0"/>
                <a:ea typeface="宋体" panose="02010600030101010101" pitchFamily="2" charset="-122"/>
              </a:rPr>
              <a:t>Relevent Theoretical Tools</a:t>
            </a:r>
            <a:endParaRPr lang="ko-KR" altLang="en-US" sz="5865" b="0" strike="noStrike" cap="none" dirty="0" smtClean="0">
              <a:solidFill>
                <a:schemeClr val="tx1"/>
              </a:solidFill>
              <a:latin typeface="Calibri" panose="020F0502020204030204" charset="0"/>
              <a:ea typeface="宋体" panose="02010600030101010101" pitchFamily="2" charset="-122"/>
            </a:endParaRPr>
          </a:p>
        </p:txBody>
      </p:sp>
      <p:sp>
        <p:nvSpPr>
          <p:cNvPr id="3" name="内容占位符 2"/>
          <p:cNvSpPr txBox="1"/>
          <p:nvPr>
            <p:ph idx="1"/>
          </p:nvPr>
        </p:nvSpPr>
        <p:spPr>
          <a:xfrm>
            <a:off x="609600" y="1600200"/>
            <a:ext cx="10973435" cy="4526915"/>
          </a:xfrm>
          <a:prstGeom prst="rect">
            <a:avLst/>
          </a:prstGeom>
        </p:spPr>
        <p:txBody>
          <a:bodyPr vert="horz" wrap="square" lIns="91440" tIns="45720" rIns="91440" bIns="45720" anchor="t">
            <a:normAutofit fontScale="92500"/>
          </a:bodyPr>
          <a:lstStyle/>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800" b="1" strike="noStrike" cap="none" dirty="0" smtClean="0">
                <a:solidFill>
                  <a:schemeClr val="tx1"/>
                </a:solidFill>
                <a:latin typeface="Calibri" panose="020F0502020204030204" charset="0"/>
                <a:ea typeface="宋体" panose="02010600030101010101" pitchFamily="2" charset="-122"/>
              </a:rPr>
              <a:t>Cost Benifit Analysis（CBA）：</a:t>
            </a:r>
            <a:endParaRPr lang="ko-KR" altLang="en-US" sz="2800" b="1" strike="noStrike" cap="none" dirty="0" smtClean="0">
              <a:solidFill>
                <a:schemeClr val="tx1"/>
              </a:solidFill>
              <a:latin typeface="Calibri" panose="020F0502020204030204" charset="0"/>
              <a:ea typeface="宋体" panose="02010600030101010101" pitchFamily="2" charset="-122"/>
            </a:endParaRPr>
          </a:p>
          <a:p>
            <a:pPr marL="228600" indent="-228600" algn="l" defTabSz="508000" fontAlgn="auto">
              <a:lnSpc>
                <a:spcPct val="90000"/>
              </a:lnSpc>
              <a:spcBef>
                <a:spcPts val="0"/>
              </a:spcBef>
              <a:spcAft>
                <a:spcPts val="0"/>
              </a:spcAft>
              <a:buFont typeface="宋体" panose="02010600030101010101" pitchFamily="2" charset="-122"/>
              <a:buChar char="•"/>
            </a:pPr>
            <a:endParaRPr lang="ko-KR" altLang="en-US" sz="2800" b="0" strike="noStrike" cap="none" dirty="0" smtClean="0">
              <a:solidFill>
                <a:schemeClr val="tx1"/>
              </a:solidFill>
              <a:latin typeface="Calibri" panose="020F0502020204030204" charset="0"/>
              <a:ea typeface="宋体" panose="02010600030101010101" pitchFamily="2" charset="-122"/>
            </a:endParaRPr>
          </a:p>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800" b="0" strike="noStrike" cap="none" dirty="0" smtClean="0">
                <a:solidFill>
                  <a:schemeClr val="tx1"/>
                </a:solidFill>
                <a:latin typeface="Calibri" panose="020F0502020204030204" charset="0"/>
                <a:ea typeface="宋体" panose="02010600030101010101" pitchFamily="2" charset="-122"/>
              </a:rPr>
              <a:t>This tool will helps me to analyse why the decisions are made by the government of China. </a:t>
            </a:r>
            <a:endParaRPr lang="ko-KR" altLang="en-US" sz="2800" b="0" strike="noStrike" cap="none" dirty="0" smtClean="0">
              <a:solidFill>
                <a:schemeClr val="tx1"/>
              </a:solidFill>
              <a:latin typeface="Calibri" panose="020F0502020204030204" charset="0"/>
              <a:ea typeface="宋体" panose="02010600030101010101" pitchFamily="2" charset="-122"/>
            </a:endParaRPr>
          </a:p>
          <a:p>
            <a:pPr marL="228600" indent="-228600" algn="l" defTabSz="508000" fontAlgn="auto">
              <a:lnSpc>
                <a:spcPct val="90000"/>
              </a:lnSpc>
              <a:spcBef>
                <a:spcPts val="0"/>
              </a:spcBef>
              <a:spcAft>
                <a:spcPts val="0"/>
              </a:spcAft>
              <a:buFont typeface="宋体" panose="02010600030101010101" pitchFamily="2" charset="-122"/>
              <a:buChar char="•"/>
            </a:pPr>
            <a:endParaRPr lang="ko-KR" altLang="en-US" sz="2800" b="0" strike="noStrike" cap="none" dirty="0" smtClean="0">
              <a:solidFill>
                <a:schemeClr val="tx1"/>
              </a:solidFill>
              <a:latin typeface="Calibri" panose="020F0502020204030204" charset="0"/>
              <a:ea typeface="宋体" panose="02010600030101010101" pitchFamily="2" charset="-122"/>
            </a:endParaRPr>
          </a:p>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800" b="0" strike="noStrike" cap="none" dirty="0" smtClean="0">
                <a:solidFill>
                  <a:schemeClr val="tx1"/>
                </a:solidFill>
                <a:latin typeface="Calibri" panose="020F0502020204030204" charset="0"/>
                <a:ea typeface="宋体" panose="02010600030101010101" pitchFamily="2" charset="-122"/>
              </a:rPr>
              <a:t>Is every decision made by them in order to improve agriculture worth the output? </a:t>
            </a:r>
            <a:endParaRPr lang="ko-KR" altLang="en-US" sz="2800" b="0" strike="noStrike" cap="none" dirty="0" smtClean="0">
              <a:solidFill>
                <a:schemeClr val="tx1"/>
              </a:solidFill>
              <a:latin typeface="Calibri" panose="020F0502020204030204" charset="0"/>
              <a:ea typeface="宋体" panose="02010600030101010101" pitchFamily="2" charset="-122"/>
            </a:endParaRPr>
          </a:p>
          <a:p>
            <a:pPr marL="228600" indent="-228600" algn="l" defTabSz="508000" fontAlgn="auto">
              <a:lnSpc>
                <a:spcPct val="90000"/>
              </a:lnSpc>
              <a:spcBef>
                <a:spcPts val="0"/>
              </a:spcBef>
              <a:spcAft>
                <a:spcPts val="0"/>
              </a:spcAft>
              <a:buFont typeface="宋体" panose="02010600030101010101" pitchFamily="2" charset="-122"/>
              <a:buChar char="•"/>
            </a:pPr>
            <a:endParaRPr lang="ko-KR" altLang="en-US" sz="2800" b="0" strike="noStrike" cap="none" dirty="0" smtClean="0">
              <a:solidFill>
                <a:schemeClr val="tx1"/>
              </a:solidFill>
              <a:latin typeface="Calibri" panose="020F0502020204030204" charset="0"/>
              <a:ea typeface="宋体" panose="02010600030101010101" pitchFamily="2" charset="-122"/>
            </a:endParaRPr>
          </a:p>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800" b="0" strike="noStrike" cap="none" dirty="0" smtClean="0">
                <a:solidFill>
                  <a:schemeClr val="tx1"/>
                </a:solidFill>
                <a:latin typeface="Calibri" panose="020F0502020204030204" charset="0"/>
                <a:ea typeface="宋体" panose="02010600030101010101" pitchFamily="2" charset="-122"/>
              </a:rPr>
              <a:t>What are the intangible benefits and costs? </a:t>
            </a:r>
            <a:endParaRPr lang="ko-KR" altLang="en-US" sz="2800" b="0" strike="noStrike" cap="none" dirty="0" smtClean="0">
              <a:solidFill>
                <a:schemeClr val="tx1"/>
              </a:solidFill>
              <a:latin typeface="Calibri" panose="020F0502020204030204" charset="0"/>
              <a:ea typeface="宋体" panose="02010600030101010101" pitchFamily="2" charset="-122"/>
            </a:endParaRPr>
          </a:p>
          <a:p>
            <a:pPr marL="228600" indent="-228600" algn="l" defTabSz="508000" fontAlgn="auto">
              <a:lnSpc>
                <a:spcPct val="90000"/>
              </a:lnSpc>
              <a:spcBef>
                <a:spcPts val="0"/>
              </a:spcBef>
              <a:spcAft>
                <a:spcPts val="0"/>
              </a:spcAft>
              <a:buFont typeface="宋体" panose="02010600030101010101" pitchFamily="2" charset="-122"/>
              <a:buChar char="•"/>
            </a:pPr>
            <a:endParaRPr lang="ko-KR" altLang="en-US" sz="2800" b="0" strike="noStrike" cap="none" dirty="0" smtClean="0">
              <a:solidFill>
                <a:schemeClr val="tx1"/>
              </a:solidFill>
              <a:latin typeface="Calibri" panose="020F0502020204030204" charset="0"/>
              <a:ea typeface="宋体" panose="02010600030101010101" pitchFamily="2" charset="-122"/>
            </a:endParaRPr>
          </a:p>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800" b="0" strike="noStrike" cap="none" dirty="0" smtClean="0">
                <a:solidFill>
                  <a:schemeClr val="tx1"/>
                </a:solidFill>
                <a:latin typeface="Calibri" panose="020F0502020204030204" charset="0"/>
                <a:ea typeface="宋体" panose="02010600030101010101" pitchFamily="2" charset="-122"/>
              </a:rPr>
              <a:t>What are the potential costs and benefits? are these costs and benifits continuous? for how long in approximation? </a:t>
            </a:r>
            <a:endParaRPr lang="ko-KR" altLang="en-US" sz="2800" b="0" strike="noStrike" cap="none" dirty="0" smtClean="0">
              <a:solidFill>
                <a:schemeClr val="tx1"/>
              </a:solidFill>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r>
              <a:rPr lang="en-US" altLang="ko-KR" sz="5865" b="0" strike="noStrike" cap="none" dirty="0" smtClean="0">
                <a:solidFill>
                  <a:schemeClr val="tx1"/>
                </a:solidFill>
                <a:latin typeface="Calibri" panose="020F0502020204030204" charset="0"/>
                <a:ea typeface="宋体" panose="02010600030101010101" pitchFamily="2" charset="-122"/>
              </a:rPr>
              <a:t>Relevent Theoretical Tools </a:t>
            </a:r>
            <a:endParaRPr lang="ko-KR" altLang="en-US" sz="5865" b="0" strike="noStrike" cap="none" dirty="0" smtClean="0">
              <a:solidFill>
                <a:schemeClr val="tx1"/>
              </a:solidFill>
              <a:latin typeface="Calibri" panose="020F0502020204030204" charset="0"/>
              <a:ea typeface="宋体" panose="02010600030101010101" pitchFamily="2" charset="-122"/>
            </a:endParaRPr>
          </a:p>
        </p:txBody>
      </p:sp>
      <p:sp>
        <p:nvSpPr>
          <p:cNvPr id="3" name="内容占位符 2"/>
          <p:cNvSpPr txBox="1"/>
          <p:nvPr>
            <p:ph idx="1"/>
          </p:nvPr>
        </p:nvSpPr>
        <p:spPr>
          <a:xfrm>
            <a:off x="609600" y="1600200"/>
            <a:ext cx="10973435" cy="452691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800" b="0" strike="noStrike" cap="none" dirty="0" smtClean="0">
                <a:solidFill>
                  <a:schemeClr val="tx1"/>
                </a:solidFill>
                <a:latin typeface="Calibri" panose="020F0502020204030204" charset="0"/>
                <a:ea typeface="宋体" panose="02010600030101010101" pitchFamily="2" charset="-122"/>
              </a:rPr>
              <a:t>Externalities:</a:t>
            </a:r>
            <a:endParaRPr lang="ko-KR" altLang="en-US" sz="2800" b="0" strike="noStrike" cap="none" dirty="0" smtClean="0">
              <a:solidFill>
                <a:schemeClr val="tx1"/>
              </a:solidFill>
              <a:latin typeface="Calibri" panose="020F0502020204030204" charset="0"/>
              <a:ea typeface="宋体" panose="02010600030101010101" pitchFamily="2" charset="-122"/>
            </a:endParaRPr>
          </a:p>
          <a:p>
            <a:pPr marL="228600" indent="-228600" algn="l" defTabSz="508000" fontAlgn="auto">
              <a:lnSpc>
                <a:spcPct val="90000"/>
              </a:lnSpc>
              <a:spcBef>
                <a:spcPts val="0"/>
              </a:spcBef>
              <a:spcAft>
                <a:spcPts val="0"/>
              </a:spcAft>
              <a:buFont typeface="宋体" panose="02010600030101010101" pitchFamily="2" charset="-122"/>
              <a:buChar char="•"/>
            </a:pPr>
            <a:endParaRPr lang="ko-KR" altLang="en-US" sz="2800" b="0" strike="noStrike" cap="none" dirty="0" smtClean="0">
              <a:solidFill>
                <a:schemeClr val="tx1"/>
              </a:solidFill>
              <a:latin typeface="Calibri" panose="020F0502020204030204" charset="0"/>
              <a:ea typeface="宋体" panose="02010600030101010101" pitchFamily="2" charset="-122"/>
            </a:endParaRPr>
          </a:p>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800" b="0" strike="noStrike" cap="none" dirty="0" smtClean="0">
                <a:solidFill>
                  <a:schemeClr val="tx1"/>
                </a:solidFill>
                <a:latin typeface="Calibri" panose="020F0502020204030204" charset="0"/>
                <a:ea typeface="宋体" panose="02010600030101010101" pitchFamily="2" charset="-122"/>
              </a:rPr>
              <a:t>This tool will helps me to distinguish whether an activity brings a negative externality or a positive externality to both government and the citizens.</a:t>
            </a:r>
            <a:endParaRPr lang="ko-KR" altLang="en-US" sz="2800" b="0" strike="noStrike" cap="none" dirty="0" smtClean="0">
              <a:solidFill>
                <a:schemeClr val="tx1"/>
              </a:solidFill>
              <a:latin typeface="Calibri" panose="020F0502020204030204" charset="0"/>
              <a:ea typeface="宋体" panose="02010600030101010101" pitchFamily="2" charset="-122"/>
            </a:endParaRPr>
          </a:p>
          <a:p>
            <a:pPr marL="228600" indent="-228600" algn="l" defTabSz="508000" fontAlgn="auto">
              <a:lnSpc>
                <a:spcPct val="90000"/>
              </a:lnSpc>
              <a:spcBef>
                <a:spcPts val="0"/>
              </a:spcBef>
              <a:spcAft>
                <a:spcPts val="0"/>
              </a:spcAft>
              <a:buFont typeface="宋体" panose="02010600030101010101" pitchFamily="2" charset="-122"/>
              <a:buChar char="•"/>
            </a:pPr>
            <a:endParaRPr lang="ko-KR" altLang="en-US" sz="2800" b="0" strike="noStrike" cap="none" dirty="0" smtClean="0">
              <a:solidFill>
                <a:schemeClr val="tx1"/>
              </a:solidFill>
              <a:latin typeface="Calibri" panose="020F0502020204030204" charset="0"/>
              <a:ea typeface="宋体" panose="02010600030101010101" pitchFamily="2" charset="-122"/>
            </a:endParaRPr>
          </a:p>
          <a:p>
            <a:pPr marL="228600" indent="-228600" algn="l" defTabSz="508000" fontAlgn="auto">
              <a:lnSpc>
                <a:spcPct val="90000"/>
              </a:lnSpc>
              <a:spcBef>
                <a:spcPts val="0"/>
              </a:spcBef>
              <a:spcAft>
                <a:spcPts val="0"/>
              </a:spcAft>
              <a:buFont typeface="宋体" panose="02010600030101010101" pitchFamily="2" charset="-122"/>
              <a:buChar char="•"/>
            </a:pPr>
            <a:r>
              <a:rPr lang="en-US" altLang="ko-KR" sz="2800" b="0" strike="noStrike" cap="none" dirty="0" smtClean="0">
                <a:solidFill>
                  <a:schemeClr val="tx1"/>
                </a:solidFill>
                <a:latin typeface="Calibri" panose="020F0502020204030204" charset="0"/>
                <a:ea typeface="宋体" panose="02010600030101010101" pitchFamily="2" charset="-122"/>
              </a:rPr>
              <a:t>To introduce an activity, if it brings a negative externality to one side of the party, how would we reduce or compensate to the other side. Or if it has a positive externality, how would we reword them?</a:t>
            </a:r>
            <a:endParaRPr lang="ko-KR" altLang="en-US" sz="2800" b="0" strike="noStrike" cap="none" dirty="0" smtClean="0">
              <a:solidFill>
                <a:schemeClr val="tx1"/>
              </a:solidFill>
              <a:latin typeface="Calibri" panose="020F0502020204030204" charset="0"/>
              <a:ea typeface="宋体" panose="02010600030101010101" pitchFamily="2" charset="-122"/>
            </a:endParaRPr>
          </a:p>
          <a:p>
            <a:pPr marL="228600" indent="-228600" algn="l" defTabSz="508000" fontAlgn="auto">
              <a:lnSpc>
                <a:spcPct val="90000"/>
              </a:lnSpc>
              <a:spcBef>
                <a:spcPts val="0"/>
              </a:spcBef>
              <a:spcAft>
                <a:spcPts val="0"/>
              </a:spcAft>
              <a:buFont typeface="宋体" panose="02010600030101010101" pitchFamily="2" charset="-122"/>
              <a:buChar char="•"/>
            </a:pPr>
            <a:endParaRPr lang="ko-KR" altLang="en-US" sz="2800" b="0" strike="noStrike" cap="none" dirty="0" smtClean="0">
              <a:solidFill>
                <a:schemeClr val="tx1"/>
              </a:solidFill>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theme/theme1.xml><?xml version="1.0" encoding="utf-8"?>
<a:theme xmlns:a="http://schemas.openxmlformats.org/drawingml/2006/main" name="Office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3012</Words>
  <Application>WPS 演示</Application>
  <PresentationFormat/>
  <Paragraphs>75</Paragraphs>
  <Slides>8</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8</vt:i4>
      </vt:variant>
    </vt:vector>
  </HeadingPairs>
  <TitlesOfParts>
    <vt:vector size="19" baseType="lpstr">
      <vt:lpstr>Arial</vt:lpstr>
      <vt:lpstr>宋体</vt:lpstr>
      <vt:lpstr>Wingdings</vt:lpstr>
      <vt:lpstr>Calibri</vt:lpstr>
      <vt:lpstr>Arial</vt:lpstr>
      <vt:lpstr>Verdana</vt:lpstr>
      <vt:lpstr>Helvetica Neue</vt:lpstr>
      <vt:lpstr>微软雅黑</vt:lpstr>
      <vt:lpstr>Arial Unicode MS</vt:lpstr>
      <vt:lpstr>Malgun Gothic</vt:lpstr>
      <vt:lpstr>Office主题</vt:lpstr>
      <vt:lpstr>ENVIRONMENTAL ECONOMICS </vt:lpstr>
      <vt:lpstr>Area of Interest</vt:lpstr>
      <vt:lpstr>What makes me interested?</vt:lpstr>
      <vt:lpstr>Research Findings</vt:lpstr>
      <vt:lpstr>Research Findings</vt:lpstr>
      <vt:lpstr>Research Findings</vt:lpstr>
      <vt:lpstr>Relevent Theoretical Tools</vt:lpstr>
      <vt:lpstr>Relevent Theoretical Tools </vt:lpstr>
    </vt:vector>
  </TitlesOfParts>
  <LinksUpToDate>false</LinksUpToDate>
  <SharedDoc>false</SharedDoc>
  <HyperlinksChanged>false</HyperlinksChanged>
  <AppVersion>14.0000</AppVersion>
  <Pages>8</Page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apple</dc:creator>
  <cp:lastModifiedBy>Administrator</cp:lastModifiedBy>
  <cp:revision>5</cp:revision>
  <dcterms:created xsi:type="dcterms:W3CDTF">2020-12-03T06:35:08Z</dcterms:created>
  <dcterms:modified xsi:type="dcterms:W3CDTF">2020-12-03T06:47:57Z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